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7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0272E-145C-4052-A359-F9D2DAA20A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6B1C15-B9F0-4D8D-8A78-8F5A9F78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13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1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1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4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B86AD0-A2D5-463D-8862-4ABB9997626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122A-6993-41A5-A3A9-EA86A6B8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8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6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consommables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2135" y="3016795"/>
            <a:ext cx="1036955" cy="10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</a:t>
            </a:r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consommables</a:t>
            </a:r>
            <a:r>
              <a:rPr lang="en-US" dirty="0" smtClean="0"/>
              <a:t>, on </a:t>
            </a:r>
            <a:r>
              <a:rPr lang="en-US" dirty="0" err="1" smtClean="0"/>
              <a:t>peut</a:t>
            </a:r>
            <a:r>
              <a:rPr lang="en-US" dirty="0"/>
              <a:t> </a:t>
            </a:r>
            <a:r>
              <a:rPr lang="en-US" dirty="0" smtClean="0"/>
              <a:t>faire des </a:t>
            </a:r>
            <a:r>
              <a:rPr lang="en-US" dirty="0" err="1" smtClean="0"/>
              <a:t>meilleurs</a:t>
            </a:r>
            <a:r>
              <a:rPr lang="en-US" dirty="0" smtClean="0"/>
              <a:t> </a:t>
            </a:r>
            <a:r>
              <a:rPr lang="en-US" dirty="0" err="1" smtClean="0"/>
              <a:t>choix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6" y="2602146"/>
            <a:ext cx="1942284" cy="2909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85" y="4411967"/>
            <a:ext cx="1463402" cy="2200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02" y="2546270"/>
            <a:ext cx="2739654" cy="1827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33" y="4661343"/>
            <a:ext cx="2414003" cy="2019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12" y="2168318"/>
            <a:ext cx="2120808" cy="2120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80279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Un sac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tissu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20" y="2156390"/>
            <a:ext cx="2984739" cy="4487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8028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r>
              <a:rPr lang="en-US" dirty="0" smtClean="0"/>
              <a:t> </a:t>
            </a:r>
            <a:r>
              <a:rPr lang="en-US" dirty="0" err="1" smtClean="0"/>
              <a:t>réutilisable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2082451"/>
            <a:ext cx="4267200" cy="4136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736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925" y="605118"/>
            <a:ext cx="1072263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Des couches de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tissu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des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consommables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6" y="2436019"/>
            <a:ext cx="5145024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7195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bouteille</a:t>
            </a:r>
            <a:r>
              <a:rPr lang="en-US" dirty="0" smtClean="0"/>
              <a:t> </a:t>
            </a:r>
            <a:r>
              <a:rPr lang="en-US" dirty="0" err="1" smtClean="0"/>
              <a:t>réutilisable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71" y="2053633"/>
            <a:ext cx="2797233" cy="4193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9319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boîte</a:t>
            </a:r>
            <a:r>
              <a:rPr lang="en-US" dirty="0" smtClean="0"/>
              <a:t> à </a:t>
            </a:r>
            <a:r>
              <a:rPr lang="en-US" dirty="0" err="1" smtClean="0"/>
              <a:t>dîner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85" y="2075445"/>
            <a:ext cx="5117611" cy="4282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4154" y="60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communauté</a:t>
            </a:r>
            <a:r>
              <a:rPr lang="en-US" dirty="0" smtClean="0"/>
              <a:t>, on </a:t>
            </a:r>
            <a:r>
              <a:rPr lang="en-US" dirty="0" err="1" smtClean="0"/>
              <a:t>utilise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consommables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54" y="1853248"/>
            <a:ext cx="1526541" cy="2728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31" y="1927119"/>
            <a:ext cx="2660736" cy="2654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03" y="4071667"/>
            <a:ext cx="1730819" cy="2574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51" y="2092080"/>
            <a:ext cx="2251158" cy="2251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76" y="4331748"/>
            <a:ext cx="1646366" cy="2054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53730" y="56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quelque</a:t>
            </a:r>
            <a:r>
              <a:rPr lang="en-US" dirty="0" smtClean="0"/>
              <a:t> chose qui ne </a:t>
            </a:r>
            <a:r>
              <a:rPr lang="en-US" dirty="0" err="1" smtClean="0"/>
              <a:t>peut</a:t>
            </a:r>
            <a:r>
              <a:rPr lang="en-US" dirty="0" smtClean="0"/>
              <a:t> pas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utilisé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37" y="2559887"/>
            <a:ext cx="6122156" cy="4080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6405" y="6278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sacs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plastique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consommables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43" y="2031244"/>
            <a:ext cx="5629568" cy="4488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1571" y="4527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9340" cy="140053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polystyrène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plastique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2" y="2585078"/>
            <a:ext cx="2610355" cy="3899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16OZ PET CUP TP16D - Plastic cups | Emballages Carrous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26" y="258507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0280" y="519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couche</a:t>
            </a:r>
            <a:r>
              <a:rPr lang="en-US" dirty="0" smtClean="0"/>
              <a:t> de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 </a:t>
            </a:r>
            <a:r>
              <a:rPr lang="en-US" dirty="0" err="1" smtClean="0"/>
              <a:t>consommable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06" y="2281801"/>
            <a:ext cx="5740250" cy="382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4153" y="554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bouteille</a:t>
            </a:r>
            <a:r>
              <a:rPr lang="en-US" dirty="0" smtClean="0"/>
              <a:t> de </a:t>
            </a:r>
            <a:r>
              <a:rPr lang="en-US" dirty="0" err="1" smtClean="0"/>
              <a:t>plastique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consommable</a:t>
            </a:r>
            <a:r>
              <a:rPr lang="en-US" dirty="0"/>
              <a:t>.</a:t>
            </a: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4792" y="2053633"/>
            <a:ext cx="2530845" cy="4527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5445" y="56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sac </a:t>
            </a:r>
            <a:r>
              <a:rPr lang="en-US" dirty="0" err="1" smtClean="0"/>
              <a:t>en</a:t>
            </a:r>
            <a:r>
              <a:rPr lang="en-US" dirty="0" smtClean="0"/>
              <a:t> papier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 </a:t>
            </a:r>
            <a:r>
              <a:rPr lang="en-US" dirty="0" err="1" smtClean="0"/>
              <a:t>consommable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76" y="2096220"/>
            <a:ext cx="3270739" cy="4080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1571" y="56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pailles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plastique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ressources</a:t>
            </a:r>
            <a:r>
              <a:rPr lang="en-US" dirty="0" smtClean="0"/>
              <a:t>  </a:t>
            </a:r>
            <a:r>
              <a:rPr lang="en-US" dirty="0" err="1" smtClean="0"/>
              <a:t>consommables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72" y="2140999"/>
            <a:ext cx="5734407" cy="3838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2862" y="5458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150</Words>
  <Application>Microsoft Office PowerPoint</Application>
  <PresentationFormat>Widescreen</PresentationFormat>
  <Paragraphs>15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Les ressources consommables</vt:lpstr>
      <vt:lpstr>Dans notre communauté, on utilise des ressources consommables.</vt:lpstr>
      <vt:lpstr>Une ressource consommable est quelque chose qui ne peut pas être utilisé plusieurs fois. </vt:lpstr>
      <vt:lpstr>Des sacs en plastique sont des ressources consommables.</vt:lpstr>
      <vt:lpstr>Une tasse en polystyrène ou plastique est une ressource consommable.</vt:lpstr>
      <vt:lpstr>Une couche de bébé est une ressource  consommable.</vt:lpstr>
      <vt:lpstr>Une bouteille de plastique est une ressource consommable.</vt:lpstr>
      <vt:lpstr>Un sac en papier est une ressource  consommable.</vt:lpstr>
      <vt:lpstr>Des pailles en plastique sont des ressources  consommables.</vt:lpstr>
      <vt:lpstr>Pour utiliser moins de ressources consommables, on peut faire des meilleurs choix.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Consommable ou renouvelable?</dc:title>
  <dc:creator>Despres, Darlene (ASD-E)</dc:creator>
  <cp:lastModifiedBy>Chopin, Morgan (ASD-S)</cp:lastModifiedBy>
  <cp:revision>26</cp:revision>
  <cp:lastPrinted>2018-05-09T12:43:24Z</cp:lastPrinted>
  <dcterms:created xsi:type="dcterms:W3CDTF">2018-04-12T18:02:18Z</dcterms:created>
  <dcterms:modified xsi:type="dcterms:W3CDTF">2020-05-03T23:12:40Z</dcterms:modified>
</cp:coreProperties>
</file>