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8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4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5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2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8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39CB7-CE5A-4B08-AC14-8D5C8602C2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ABE53-B50D-440E-823A-C63AA790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0" y="0"/>
            <a:ext cx="10049410" cy="68052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3125" y="319405"/>
            <a:ext cx="743041" cy="7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6" y="270242"/>
            <a:ext cx="9992798" cy="640772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9764" y="389074"/>
            <a:ext cx="826476" cy="82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1572" y="270242"/>
            <a:ext cx="9943586" cy="640772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5158" y="336823"/>
            <a:ext cx="777874" cy="7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7" y="248603"/>
            <a:ext cx="10130457" cy="645099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2767" y="248603"/>
            <a:ext cx="660900" cy="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8137" y="536916"/>
            <a:ext cx="10130457" cy="587437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9951" y="293233"/>
            <a:ext cx="821464" cy="8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9" y="248603"/>
            <a:ext cx="9971172" cy="645099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8951" y="345531"/>
            <a:ext cx="732786" cy="7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24" y="248603"/>
            <a:ext cx="10079682" cy="645099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3206" y="248602"/>
            <a:ext cx="739491" cy="7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2" y="248603"/>
            <a:ext cx="9923387" cy="645099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5059" y="248603"/>
            <a:ext cx="721844" cy="7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8137" y="270242"/>
            <a:ext cx="10130457" cy="640772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8291" y="397782"/>
            <a:ext cx="740863" cy="7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6" y="270242"/>
            <a:ext cx="9972919" cy="640772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9825" y="270242"/>
            <a:ext cx="743041" cy="7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1292" y="270242"/>
            <a:ext cx="9764147" cy="640772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5439" y="270241"/>
            <a:ext cx="827039" cy="8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Chopin, Morgan (ASD-S)</dc:creator>
  <cp:lastModifiedBy>Chopin, Morgan (ASD-S)</cp:lastModifiedBy>
  <cp:revision>5</cp:revision>
  <dcterms:created xsi:type="dcterms:W3CDTF">2020-04-19T21:15:46Z</dcterms:created>
  <dcterms:modified xsi:type="dcterms:W3CDTF">2020-04-19T21:43:43Z</dcterms:modified>
</cp:coreProperties>
</file>