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78" r:id="rId4"/>
    <p:sldId id="279" r:id="rId5"/>
    <p:sldId id="280" r:id="rId6"/>
    <p:sldId id="260" r:id="rId7"/>
    <p:sldId id="269" r:id="rId8"/>
    <p:sldId id="274" r:id="rId9"/>
    <p:sldId id="276" r:id="rId10"/>
    <p:sldId id="277" r:id="rId11"/>
    <p:sldId id="275" r:id="rId12"/>
    <p:sldId id="262" r:id="rId13"/>
    <p:sldId id="265" r:id="rId14"/>
    <p:sldId id="263" r:id="rId15"/>
    <p:sldId id="266" r:id="rId16"/>
    <p:sldId id="267" r:id="rId17"/>
    <p:sldId id="270" r:id="rId18"/>
    <p:sldId id="264" r:id="rId19"/>
    <p:sldId id="271" r:id="rId20"/>
    <p:sldId id="272" r:id="rId21"/>
    <p:sldId id="26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36EA36"/>
    <a:srgbClr val="FD59FD"/>
    <a:srgbClr val="00CC00"/>
    <a:srgbClr val="FFCC00"/>
    <a:srgbClr val="FF99FF"/>
    <a:srgbClr val="FE7F4C"/>
    <a:srgbClr val="00FFFF"/>
    <a:srgbClr val="287197"/>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8" d="100"/>
          <a:sy n="88" d="100"/>
        </p:scale>
        <p:origin x="35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5/3/2020</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5/3/2020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5/3/2020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5/3/2020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5/3/2020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5/3/2020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5/3/2020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5/3/2020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5/3/2020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5/3/2020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5/3/2020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5/3/2020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5/3/2020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5/3/2020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5/3/2020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5/3/2020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5/3/2020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5/3/2020</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1.m4a"/><Relationship Id="rId4" Type="http://schemas.microsoft.com/office/2007/relationships/media" Target="../media/media1.m4a"/></Relationships>
</file>

<file path=ppt/slides/_rels/slide10.xml.rels><?xml version="1.0" encoding="UTF-8" standalone="yes"?>
<Relationships xmlns="http://schemas.openxmlformats.org/package/2006/relationships"><Relationship Id="rId8" Type="http://schemas.openxmlformats.org/officeDocument/2006/relationships/audio" Target="../media/media10.m4a"/><Relationship Id="rId3" Type="http://schemas.openxmlformats.org/officeDocument/2006/relationships/tags" Target="../tags/tag164.xml"/><Relationship Id="rId7" Type="http://schemas.microsoft.com/office/2007/relationships/media" Target="../media/media10.m4a"/><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image" Target="../media/image2.png"/><Relationship Id="rId5" Type="http://schemas.openxmlformats.org/officeDocument/2006/relationships/tags" Target="../tags/tag166.xml"/><Relationship Id="rId10" Type="http://schemas.openxmlformats.org/officeDocument/2006/relationships/image" Target="../media/image5.PNG"/><Relationship Id="rId4" Type="http://schemas.openxmlformats.org/officeDocument/2006/relationships/tags" Target="../tags/tag165.xml"/><Relationship Id="rId9"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image" Target="../media/image2.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slideLayout" Target="../slideLayouts/slideLayout1.xml"/><Relationship Id="rId5" Type="http://schemas.openxmlformats.org/officeDocument/2006/relationships/audio" Target="../media/media11.m4a"/><Relationship Id="rId4" Type="http://schemas.microsoft.com/office/2007/relationships/media" Target="../media/media11.m4a"/></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3.xml"/><Relationship Id="rId7" Type="http://schemas.openxmlformats.org/officeDocument/2006/relationships/image" Target="../media/image6.jp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Layout" Target="../slideLayouts/slideLayout1.xml"/><Relationship Id="rId5" Type="http://schemas.openxmlformats.org/officeDocument/2006/relationships/audio" Target="../media/media12.m4a"/><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tags" Target="../tags/tag188.xml"/><Relationship Id="rId18" Type="http://schemas.openxmlformats.org/officeDocument/2006/relationships/tags" Target="../tags/tag193.xml"/><Relationship Id="rId26" Type="http://schemas.openxmlformats.org/officeDocument/2006/relationships/tags" Target="../tags/tag201.xml"/><Relationship Id="rId39" Type="http://schemas.openxmlformats.org/officeDocument/2006/relationships/audio" Target="../media/media14.m4a"/><Relationship Id="rId3" Type="http://schemas.openxmlformats.org/officeDocument/2006/relationships/tags" Target="../tags/tag178.xml"/><Relationship Id="rId21" Type="http://schemas.openxmlformats.org/officeDocument/2006/relationships/tags" Target="../tags/tag196.xml"/><Relationship Id="rId34" Type="http://schemas.openxmlformats.org/officeDocument/2006/relationships/tags" Target="../tags/tag209.xml"/><Relationship Id="rId42" Type="http://schemas.openxmlformats.org/officeDocument/2006/relationships/image" Target="../media/image8.png"/><Relationship Id="rId7" Type="http://schemas.openxmlformats.org/officeDocument/2006/relationships/tags" Target="../tags/tag182.xml"/><Relationship Id="rId12" Type="http://schemas.openxmlformats.org/officeDocument/2006/relationships/tags" Target="../tags/tag187.xml"/><Relationship Id="rId17" Type="http://schemas.openxmlformats.org/officeDocument/2006/relationships/tags" Target="../tags/tag192.xml"/><Relationship Id="rId25" Type="http://schemas.openxmlformats.org/officeDocument/2006/relationships/tags" Target="../tags/tag200.xml"/><Relationship Id="rId33" Type="http://schemas.openxmlformats.org/officeDocument/2006/relationships/tags" Target="../tags/tag208.xml"/><Relationship Id="rId38" Type="http://schemas.microsoft.com/office/2007/relationships/media" Target="../media/media14.m4a"/><Relationship Id="rId2" Type="http://schemas.openxmlformats.org/officeDocument/2006/relationships/tags" Target="../tags/tag177.xml"/><Relationship Id="rId16" Type="http://schemas.openxmlformats.org/officeDocument/2006/relationships/tags" Target="../tags/tag191.xml"/><Relationship Id="rId20" Type="http://schemas.openxmlformats.org/officeDocument/2006/relationships/tags" Target="../tags/tag195.xml"/><Relationship Id="rId29" Type="http://schemas.openxmlformats.org/officeDocument/2006/relationships/tags" Target="../tags/tag204.xml"/><Relationship Id="rId41" Type="http://schemas.openxmlformats.org/officeDocument/2006/relationships/image" Target="../media/image7.png"/><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tags" Target="../tags/tag186.xml"/><Relationship Id="rId24" Type="http://schemas.openxmlformats.org/officeDocument/2006/relationships/tags" Target="../tags/tag199.xml"/><Relationship Id="rId32" Type="http://schemas.openxmlformats.org/officeDocument/2006/relationships/tags" Target="../tags/tag207.xml"/><Relationship Id="rId37" Type="http://schemas.openxmlformats.org/officeDocument/2006/relationships/tags" Target="../tags/tag212.xml"/><Relationship Id="rId40" Type="http://schemas.openxmlformats.org/officeDocument/2006/relationships/slideLayout" Target="../slideLayouts/slideLayout1.xml"/><Relationship Id="rId5" Type="http://schemas.openxmlformats.org/officeDocument/2006/relationships/tags" Target="../tags/tag180.xml"/><Relationship Id="rId15" Type="http://schemas.openxmlformats.org/officeDocument/2006/relationships/tags" Target="../tags/tag190.xml"/><Relationship Id="rId23" Type="http://schemas.openxmlformats.org/officeDocument/2006/relationships/tags" Target="../tags/tag198.xml"/><Relationship Id="rId28" Type="http://schemas.openxmlformats.org/officeDocument/2006/relationships/tags" Target="../tags/tag203.xml"/><Relationship Id="rId36" Type="http://schemas.openxmlformats.org/officeDocument/2006/relationships/tags" Target="../tags/tag211.xml"/><Relationship Id="rId10" Type="http://schemas.openxmlformats.org/officeDocument/2006/relationships/tags" Target="../tags/tag185.xml"/><Relationship Id="rId19" Type="http://schemas.openxmlformats.org/officeDocument/2006/relationships/tags" Target="../tags/tag194.xml"/><Relationship Id="rId31" Type="http://schemas.openxmlformats.org/officeDocument/2006/relationships/tags" Target="../tags/tag206.xml"/><Relationship Id="rId44" Type="http://schemas.openxmlformats.org/officeDocument/2006/relationships/image" Target="../media/image2.png"/><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tags" Target="../tags/tag189.xml"/><Relationship Id="rId22" Type="http://schemas.openxmlformats.org/officeDocument/2006/relationships/tags" Target="../tags/tag197.xml"/><Relationship Id="rId27" Type="http://schemas.openxmlformats.org/officeDocument/2006/relationships/tags" Target="../tags/tag202.xml"/><Relationship Id="rId30" Type="http://schemas.openxmlformats.org/officeDocument/2006/relationships/tags" Target="../tags/tag205.xml"/><Relationship Id="rId35" Type="http://schemas.openxmlformats.org/officeDocument/2006/relationships/tags" Target="../tags/tag210.xml"/><Relationship Id="rId43"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tags" Target="../tags/tag225.xml"/><Relationship Id="rId18" Type="http://schemas.openxmlformats.org/officeDocument/2006/relationships/tags" Target="../tags/tag230.xml"/><Relationship Id="rId26" Type="http://schemas.openxmlformats.org/officeDocument/2006/relationships/image" Target="../media/image9.png"/><Relationship Id="rId3" Type="http://schemas.openxmlformats.org/officeDocument/2006/relationships/tags" Target="../tags/tag215.xml"/><Relationship Id="rId21" Type="http://schemas.microsoft.com/office/2007/relationships/media" Target="../media/media15.m4a"/><Relationship Id="rId7" Type="http://schemas.openxmlformats.org/officeDocument/2006/relationships/tags" Target="../tags/tag219.xml"/><Relationship Id="rId12" Type="http://schemas.openxmlformats.org/officeDocument/2006/relationships/tags" Target="../tags/tag224.xml"/><Relationship Id="rId17" Type="http://schemas.openxmlformats.org/officeDocument/2006/relationships/tags" Target="../tags/tag229.xml"/><Relationship Id="rId25" Type="http://schemas.openxmlformats.org/officeDocument/2006/relationships/image" Target="../media/image7.png"/><Relationship Id="rId2" Type="http://schemas.openxmlformats.org/officeDocument/2006/relationships/tags" Target="../tags/tag214.xml"/><Relationship Id="rId16" Type="http://schemas.openxmlformats.org/officeDocument/2006/relationships/tags" Target="../tags/tag228.xml"/><Relationship Id="rId20" Type="http://schemas.openxmlformats.org/officeDocument/2006/relationships/tags" Target="../tags/tag232.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tags" Target="../tags/tag223.xml"/><Relationship Id="rId24" Type="http://schemas.openxmlformats.org/officeDocument/2006/relationships/image" Target="../media/image8.png"/><Relationship Id="rId5" Type="http://schemas.openxmlformats.org/officeDocument/2006/relationships/tags" Target="../tags/tag217.xml"/><Relationship Id="rId15" Type="http://schemas.openxmlformats.org/officeDocument/2006/relationships/tags" Target="../tags/tag227.xml"/><Relationship Id="rId23" Type="http://schemas.openxmlformats.org/officeDocument/2006/relationships/slideLayout" Target="../slideLayouts/slideLayout1.xml"/><Relationship Id="rId10" Type="http://schemas.openxmlformats.org/officeDocument/2006/relationships/tags" Target="../tags/tag222.xml"/><Relationship Id="rId19" Type="http://schemas.openxmlformats.org/officeDocument/2006/relationships/tags" Target="../tags/tag231.xml"/><Relationship Id="rId4" Type="http://schemas.openxmlformats.org/officeDocument/2006/relationships/tags" Target="../tags/tag216.xml"/><Relationship Id="rId9" Type="http://schemas.openxmlformats.org/officeDocument/2006/relationships/tags" Target="../tags/tag221.xml"/><Relationship Id="rId14" Type="http://schemas.openxmlformats.org/officeDocument/2006/relationships/tags" Target="../tags/tag226.xml"/><Relationship Id="rId22" Type="http://schemas.openxmlformats.org/officeDocument/2006/relationships/audio" Target="../media/media15.m4a"/><Relationship Id="rId27"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image" Target="../media/image8.png"/><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image" Target="../media/image7.pn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slideLayout" Target="../slideLayouts/slideLayout1.xml"/><Relationship Id="rId5" Type="http://schemas.openxmlformats.org/officeDocument/2006/relationships/tags" Target="../tags/tag237.xml"/><Relationship Id="rId15" Type="http://schemas.openxmlformats.org/officeDocument/2006/relationships/image" Target="../media/image2.png"/><Relationship Id="rId10" Type="http://schemas.openxmlformats.org/officeDocument/2006/relationships/audio" Target="../media/media16.m4a"/><Relationship Id="rId4" Type="http://schemas.openxmlformats.org/officeDocument/2006/relationships/tags" Target="../tags/tag236.xml"/><Relationship Id="rId9" Type="http://schemas.microsoft.com/office/2007/relationships/media" Target="../media/media16.m4a"/><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audio" Target="../media/media17.m4a"/><Relationship Id="rId3" Type="http://schemas.openxmlformats.org/officeDocument/2006/relationships/tags" Target="../tags/tag243.xml"/><Relationship Id="rId7" Type="http://schemas.microsoft.com/office/2007/relationships/media" Target="../media/media17.m4a"/><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image" Target="../media/image2.png"/><Relationship Id="rId5" Type="http://schemas.openxmlformats.org/officeDocument/2006/relationships/tags" Target="../tags/tag245.xml"/><Relationship Id="rId10" Type="http://schemas.openxmlformats.org/officeDocument/2006/relationships/image" Target="../media/image10.PNG"/><Relationship Id="rId4" Type="http://schemas.openxmlformats.org/officeDocument/2006/relationships/tags" Target="../tags/tag244.xml"/><Relationship Id="rId9"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9.xml"/><Relationship Id="rId7" Type="http://schemas.openxmlformats.org/officeDocument/2006/relationships/slideLayout" Target="../slideLayouts/slideLayout1.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audio" Target="../media/media18.m4a"/><Relationship Id="rId5" Type="http://schemas.microsoft.com/office/2007/relationships/media" Target="../media/media18.m4a"/><Relationship Id="rId4" Type="http://schemas.openxmlformats.org/officeDocument/2006/relationships/tags" Target="../tags/tag250.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audio" Target="../media/media19.m4a"/><Relationship Id="rId3" Type="http://schemas.openxmlformats.org/officeDocument/2006/relationships/tags" Target="../tags/tag253.xml"/><Relationship Id="rId7" Type="http://schemas.microsoft.com/office/2007/relationships/media" Target="../media/media19.m4a"/><Relationship Id="rId12" Type="http://schemas.openxmlformats.org/officeDocument/2006/relationships/image" Target="../media/image2.pn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image" Target="../media/image11.png"/><Relationship Id="rId5" Type="http://schemas.openxmlformats.org/officeDocument/2006/relationships/tags" Target="../tags/tag255.xml"/><Relationship Id="rId10" Type="http://schemas.openxmlformats.org/officeDocument/2006/relationships/image" Target="../media/image10.PNG"/><Relationship Id="rId4" Type="http://schemas.openxmlformats.org/officeDocument/2006/relationships/tags" Target="../tags/tag254.xml"/><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image" Target="../media/image3.png"/><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slideLayout" Target="../slideLayouts/slideLayout1.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audio" Target="../media/media2.m4a"/><Relationship Id="rId5" Type="http://schemas.openxmlformats.org/officeDocument/2006/relationships/tags" Target="../tags/tag8.xml"/><Relationship Id="rId15" Type="http://schemas.openxmlformats.org/officeDocument/2006/relationships/tags" Target="../tags/tag18.xml"/><Relationship Id="rId23" Type="http://schemas.microsoft.com/office/2007/relationships/media" Target="../media/media2.m4a"/><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59.xml"/><Relationship Id="rId7" Type="http://schemas.openxmlformats.org/officeDocument/2006/relationships/slideLayout" Target="../slideLayouts/slideLayout1.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audio" Target="../media/media20.m4a"/><Relationship Id="rId5" Type="http://schemas.microsoft.com/office/2007/relationships/media" Target="../media/media20.m4a"/><Relationship Id="rId4" Type="http://schemas.openxmlformats.org/officeDocument/2006/relationships/tags" Target="../tags/tag260.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1.m4a"/><Relationship Id="rId7" Type="http://schemas.openxmlformats.org/officeDocument/2006/relationships/hyperlink" Target="mailto:morgan.chopin@nbed.nb.ca" TargetMode="Externa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hyperlink" Target="mailto:rebecca.gamble@nbed.nb.ca" TargetMode="External"/><Relationship Id="rId5" Type="http://schemas.openxmlformats.org/officeDocument/2006/relationships/slideLayout" Target="../slideLayouts/slideLayout1.xml"/><Relationship Id="rId4" Type="http://schemas.openxmlformats.org/officeDocument/2006/relationships/audio" Target="../media/media21.m4a"/></Relationships>
</file>

<file path=ppt/slides/_rels/slide3.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26" Type="http://schemas.microsoft.com/office/2007/relationships/media" Target="../media/media3.m4a"/><Relationship Id="rId3" Type="http://schemas.openxmlformats.org/officeDocument/2006/relationships/tags" Target="../tags/tag28.xml"/><Relationship Id="rId21" Type="http://schemas.openxmlformats.org/officeDocument/2006/relationships/tags" Target="../tags/tag46.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5" Type="http://schemas.openxmlformats.org/officeDocument/2006/relationships/tags" Target="../tags/tag50.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tags" Target="../tags/tag45.xml"/><Relationship Id="rId29" Type="http://schemas.openxmlformats.org/officeDocument/2006/relationships/image" Target="../media/image3.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tags" Target="../tags/tag49.xml"/><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tags" Target="../tags/tag48.xml"/><Relationship Id="rId28" Type="http://schemas.openxmlformats.org/officeDocument/2006/relationships/slideLayout" Target="../slideLayouts/slideLayout1.xml"/><Relationship Id="rId10" Type="http://schemas.openxmlformats.org/officeDocument/2006/relationships/tags" Target="../tags/tag35.xml"/><Relationship Id="rId19" Type="http://schemas.openxmlformats.org/officeDocument/2006/relationships/tags" Target="../tags/tag44.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tags" Target="../tags/tag47.xml"/><Relationship Id="rId27" Type="http://schemas.openxmlformats.org/officeDocument/2006/relationships/audio" Target="../media/media3.m4a"/><Relationship Id="rId30"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tags" Target="../tags/tag68.xml"/><Relationship Id="rId26" Type="http://schemas.openxmlformats.org/officeDocument/2006/relationships/image" Target="../media/image3.png"/><Relationship Id="rId3" Type="http://schemas.openxmlformats.org/officeDocument/2006/relationships/tags" Target="../tags/tag53.xml"/><Relationship Id="rId21" Type="http://schemas.openxmlformats.org/officeDocument/2006/relationships/tags" Target="../tags/tag71.xml"/><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tags" Target="../tags/tag67.xml"/><Relationship Id="rId25" Type="http://schemas.openxmlformats.org/officeDocument/2006/relationships/slideLayout" Target="../slideLayouts/slideLayout1.xml"/><Relationship Id="rId2" Type="http://schemas.openxmlformats.org/officeDocument/2006/relationships/tags" Target="../tags/tag52.xml"/><Relationship Id="rId16" Type="http://schemas.openxmlformats.org/officeDocument/2006/relationships/tags" Target="../tags/tag66.xml"/><Relationship Id="rId20" Type="http://schemas.openxmlformats.org/officeDocument/2006/relationships/tags" Target="../tags/tag70.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24" Type="http://schemas.openxmlformats.org/officeDocument/2006/relationships/audio" Target="../media/media4.m4a"/><Relationship Id="rId5" Type="http://schemas.openxmlformats.org/officeDocument/2006/relationships/tags" Target="../tags/tag55.xml"/><Relationship Id="rId15" Type="http://schemas.openxmlformats.org/officeDocument/2006/relationships/tags" Target="../tags/tag65.xml"/><Relationship Id="rId23" Type="http://schemas.microsoft.com/office/2007/relationships/media" Target="../media/media4.m4a"/><Relationship Id="rId10" Type="http://schemas.openxmlformats.org/officeDocument/2006/relationships/tags" Target="../tags/tag60.xml"/><Relationship Id="rId19" Type="http://schemas.openxmlformats.org/officeDocument/2006/relationships/tags" Target="../tags/tag69.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tags" Target="../tags/tag72.xml"/><Relationship Id="rId27"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18" Type="http://schemas.openxmlformats.org/officeDocument/2006/relationships/tags" Target="../tags/tag90.xml"/><Relationship Id="rId26" Type="http://schemas.openxmlformats.org/officeDocument/2006/relationships/image" Target="../media/image3.png"/><Relationship Id="rId3" Type="http://schemas.openxmlformats.org/officeDocument/2006/relationships/tags" Target="../tags/tag75.xml"/><Relationship Id="rId21" Type="http://schemas.openxmlformats.org/officeDocument/2006/relationships/tags" Target="../tags/tag93.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tags" Target="../tags/tag89.xml"/><Relationship Id="rId25" Type="http://schemas.openxmlformats.org/officeDocument/2006/relationships/slideLayout" Target="../slideLayouts/slideLayout1.xml"/><Relationship Id="rId2" Type="http://schemas.openxmlformats.org/officeDocument/2006/relationships/tags" Target="../tags/tag74.xml"/><Relationship Id="rId16" Type="http://schemas.openxmlformats.org/officeDocument/2006/relationships/tags" Target="../tags/tag88.xml"/><Relationship Id="rId20" Type="http://schemas.openxmlformats.org/officeDocument/2006/relationships/tags" Target="../tags/tag92.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24" Type="http://schemas.openxmlformats.org/officeDocument/2006/relationships/audio" Target="../media/media5.m4a"/><Relationship Id="rId5" Type="http://schemas.openxmlformats.org/officeDocument/2006/relationships/tags" Target="../tags/tag77.xml"/><Relationship Id="rId15" Type="http://schemas.openxmlformats.org/officeDocument/2006/relationships/tags" Target="../tags/tag87.xml"/><Relationship Id="rId23" Type="http://schemas.microsoft.com/office/2007/relationships/media" Target="../media/media5.m4a"/><Relationship Id="rId10" Type="http://schemas.openxmlformats.org/officeDocument/2006/relationships/tags" Target="../tags/tag82.xml"/><Relationship Id="rId19" Type="http://schemas.openxmlformats.org/officeDocument/2006/relationships/tags" Target="../tags/tag91.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 Id="rId22" Type="http://schemas.openxmlformats.org/officeDocument/2006/relationships/tags" Target="../tags/tag94.xml"/><Relationship Id="rId27"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2.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1.xml"/><Relationship Id="rId5" Type="http://schemas.openxmlformats.org/officeDocument/2006/relationships/audio" Target="../media/media6.m4a"/><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tags" Target="../tags/tag115.xml"/><Relationship Id="rId3" Type="http://schemas.openxmlformats.org/officeDocument/2006/relationships/tags" Target="../tags/tag100.xml"/><Relationship Id="rId21" Type="http://schemas.openxmlformats.org/officeDocument/2006/relationships/audio" Target="../media/media7.m4a"/><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tags" Target="../tags/tag114.xml"/><Relationship Id="rId2" Type="http://schemas.openxmlformats.org/officeDocument/2006/relationships/tags" Target="../tags/tag99.xml"/><Relationship Id="rId16" Type="http://schemas.openxmlformats.org/officeDocument/2006/relationships/tags" Target="../tags/tag113.xml"/><Relationship Id="rId20" Type="http://schemas.microsoft.com/office/2007/relationships/media" Target="../media/media7.m4a"/><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24" Type="http://schemas.openxmlformats.org/officeDocument/2006/relationships/image" Target="../media/image2.png"/><Relationship Id="rId5" Type="http://schemas.openxmlformats.org/officeDocument/2006/relationships/tags" Target="../tags/tag102.xml"/><Relationship Id="rId15" Type="http://schemas.openxmlformats.org/officeDocument/2006/relationships/tags" Target="../tags/tag112.xml"/><Relationship Id="rId23" Type="http://schemas.openxmlformats.org/officeDocument/2006/relationships/image" Target="../media/image4.png"/><Relationship Id="rId10" Type="http://schemas.openxmlformats.org/officeDocument/2006/relationships/tags" Target="../tags/tag107.xml"/><Relationship Id="rId19" Type="http://schemas.openxmlformats.org/officeDocument/2006/relationships/tags" Target="../tags/tag116.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media" Target="../media/media8.m4a"/><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tags" Target="../tags/tag144.xml"/><Relationship Id="rId39" Type="http://schemas.openxmlformats.org/officeDocument/2006/relationships/tags" Target="../tags/tag157.xml"/><Relationship Id="rId3" Type="http://schemas.openxmlformats.org/officeDocument/2006/relationships/tags" Target="../tags/tag121.xml"/><Relationship Id="rId21" Type="http://schemas.openxmlformats.org/officeDocument/2006/relationships/tags" Target="../tags/tag139.xml"/><Relationship Id="rId34" Type="http://schemas.openxmlformats.org/officeDocument/2006/relationships/tags" Target="../tags/tag152.xml"/><Relationship Id="rId42" Type="http://schemas.openxmlformats.org/officeDocument/2006/relationships/tags" Target="../tags/tag160.xml"/><Relationship Id="rId47" Type="http://schemas.openxmlformats.org/officeDocument/2006/relationships/image" Target="../media/image5.PNG"/><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33" Type="http://schemas.openxmlformats.org/officeDocument/2006/relationships/tags" Target="../tags/tag151.xml"/><Relationship Id="rId38" Type="http://schemas.openxmlformats.org/officeDocument/2006/relationships/tags" Target="../tags/tag156.xml"/><Relationship Id="rId46" Type="http://schemas.openxmlformats.org/officeDocument/2006/relationships/slideLayout" Target="../slideLayouts/slideLayout1.xm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tags" Target="../tags/tag138.xml"/><Relationship Id="rId29" Type="http://schemas.openxmlformats.org/officeDocument/2006/relationships/tags" Target="../tags/tag147.xml"/><Relationship Id="rId41" Type="http://schemas.openxmlformats.org/officeDocument/2006/relationships/tags" Target="../tags/tag159.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tags" Target="../tags/tag142.xml"/><Relationship Id="rId32" Type="http://schemas.openxmlformats.org/officeDocument/2006/relationships/tags" Target="../tags/tag150.xml"/><Relationship Id="rId37" Type="http://schemas.openxmlformats.org/officeDocument/2006/relationships/tags" Target="../tags/tag155.xml"/><Relationship Id="rId40" Type="http://schemas.openxmlformats.org/officeDocument/2006/relationships/tags" Target="../tags/tag158.xml"/><Relationship Id="rId45" Type="http://schemas.openxmlformats.org/officeDocument/2006/relationships/audio" Target="../media/media9.m4a"/><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tags" Target="../tags/tag146.xml"/><Relationship Id="rId36" Type="http://schemas.openxmlformats.org/officeDocument/2006/relationships/tags" Target="../tags/tag154.xml"/><Relationship Id="rId10" Type="http://schemas.openxmlformats.org/officeDocument/2006/relationships/tags" Target="../tags/tag128.xml"/><Relationship Id="rId19" Type="http://schemas.openxmlformats.org/officeDocument/2006/relationships/tags" Target="../tags/tag137.xml"/><Relationship Id="rId31" Type="http://schemas.openxmlformats.org/officeDocument/2006/relationships/tags" Target="../tags/tag149.xml"/><Relationship Id="rId44" Type="http://schemas.microsoft.com/office/2007/relationships/media" Target="../media/media9.m4a"/><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tags" Target="../tags/tag145.xml"/><Relationship Id="rId30" Type="http://schemas.openxmlformats.org/officeDocument/2006/relationships/tags" Target="../tags/tag148.xml"/><Relationship Id="rId35" Type="http://schemas.openxmlformats.org/officeDocument/2006/relationships/tags" Target="../tags/tag153.xml"/><Relationship Id="rId43" Type="http://schemas.openxmlformats.org/officeDocument/2006/relationships/tags" Target="../tags/tag161.xml"/><Relationship Id="rId4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154955" y="2099733"/>
            <a:ext cx="8825658" cy="965684"/>
          </a:xfrm>
        </p:spPr>
        <p:txBody>
          <a:bodyPr/>
          <a:lstStyle/>
          <a:p>
            <a:pPr algn="ctr"/>
            <a:r>
              <a:rPr lang="en-US" dirty="0"/>
              <a:t>Les </a:t>
            </a:r>
            <a:r>
              <a:rPr lang="en-US" dirty="0" err="1"/>
              <a:t>Maths</a:t>
            </a:r>
            <a:r>
              <a:rPr lang="en-US" dirty="0"/>
              <a:t> – </a:t>
            </a:r>
            <a:r>
              <a:rPr lang="en-US" dirty="0" err="1"/>
              <a:t>Semaine</a:t>
            </a:r>
            <a:r>
              <a:rPr lang="en-US" dirty="0"/>
              <a:t> 4</a:t>
            </a:r>
          </a:p>
        </p:txBody>
      </p:sp>
      <p:sp>
        <p:nvSpPr>
          <p:cNvPr id="3" name="Subtitle 2"/>
          <p:cNvSpPr>
            <a:spLocks noGrp="1"/>
          </p:cNvSpPr>
          <p:nvPr>
            <p:ph type="subTitle" idx="1"/>
            <p:custDataLst>
              <p:tags r:id="rId2"/>
            </p:custDataLst>
          </p:nvPr>
        </p:nvSpPr>
        <p:spPr>
          <a:xfrm>
            <a:off x="1872343" y="3953691"/>
            <a:ext cx="8108270" cy="1685109"/>
          </a:xfrm>
        </p:spPr>
        <p:txBody>
          <a:bodyPr>
            <a:normAutofit/>
          </a:bodyPr>
          <a:lstStyle/>
          <a:p>
            <a:pPr marL="285750" indent="-285750">
              <a:buFont typeface="Wingdings" panose="05000000000000000000" pitchFamily="2" charset="2"/>
              <a:buChar char="v"/>
            </a:pPr>
            <a:r>
              <a:rPr lang="en-US" sz="2500" dirty="0"/>
              <a:t>R</a:t>
            </a:r>
            <a:r>
              <a:rPr lang="fr-CA" sz="2500" dirty="0" err="1"/>
              <a:t>évision</a:t>
            </a:r>
            <a:r>
              <a:rPr lang="fr-CA" sz="2500" dirty="0"/>
              <a:t> </a:t>
            </a:r>
            <a:r>
              <a:rPr lang="fr-CA" sz="2500" dirty="0" smtClean="0"/>
              <a:t>d’une </a:t>
            </a:r>
            <a:r>
              <a:rPr lang="fr-CA" sz="2500" dirty="0"/>
              <a:t>pictogramme</a:t>
            </a:r>
          </a:p>
          <a:p>
            <a:pPr marL="285750" indent="-285750">
              <a:buFont typeface="Wingdings" panose="05000000000000000000" pitchFamily="2" charset="2"/>
              <a:buChar char="v"/>
            </a:pPr>
            <a:r>
              <a:rPr lang="fr-CA" sz="2500" dirty="0"/>
              <a:t>Les centres</a:t>
            </a:r>
            <a:endParaRPr lang="en-US" sz="2500" dirty="0"/>
          </a:p>
          <a:p>
            <a:endParaRPr lang="en-US" dirty="0"/>
          </a:p>
        </p:txBody>
      </p:sp>
      <p:sp>
        <p:nvSpPr>
          <p:cNvPr id="4" name="TextBox 3"/>
          <p:cNvSpPr txBox="1"/>
          <p:nvPr>
            <p:custDataLst>
              <p:tags r:id="rId3"/>
            </p:custDataLst>
          </p:nvPr>
        </p:nvSpPr>
        <p:spPr>
          <a:xfrm>
            <a:off x="1872343" y="3265714"/>
            <a:ext cx="7532914" cy="477054"/>
          </a:xfrm>
          <a:prstGeom prst="rect">
            <a:avLst/>
          </a:prstGeom>
          <a:noFill/>
        </p:spPr>
        <p:txBody>
          <a:bodyPr wrap="square" rtlCol="0">
            <a:spAutoFit/>
          </a:bodyPr>
          <a:lstStyle/>
          <a:p>
            <a:r>
              <a:rPr lang="en-US" sz="2500" dirty="0">
                <a:solidFill>
                  <a:schemeClr val="bg1"/>
                </a:solidFill>
              </a:rPr>
              <a:t>le </a:t>
            </a:r>
            <a:r>
              <a:rPr lang="en-US" sz="2500" dirty="0" err="1" smtClean="0">
                <a:solidFill>
                  <a:schemeClr val="bg1"/>
                </a:solidFill>
              </a:rPr>
              <a:t>lundi</a:t>
            </a:r>
            <a:r>
              <a:rPr lang="en-US" sz="2500" dirty="0" smtClean="0">
                <a:solidFill>
                  <a:schemeClr val="bg1"/>
                </a:solidFill>
              </a:rPr>
              <a:t> 4 </a:t>
            </a:r>
            <a:r>
              <a:rPr lang="en-US" sz="2500" dirty="0" err="1" smtClean="0">
                <a:solidFill>
                  <a:schemeClr val="bg1"/>
                </a:solidFill>
              </a:rPr>
              <a:t>mai</a:t>
            </a:r>
            <a:r>
              <a:rPr lang="en-US" sz="2500" dirty="0" smtClean="0">
                <a:solidFill>
                  <a:schemeClr val="bg1"/>
                </a:solidFill>
              </a:rPr>
              <a:t> </a:t>
            </a:r>
            <a:r>
              <a:rPr lang="en-US" sz="2500" dirty="0">
                <a:solidFill>
                  <a:schemeClr val="bg1"/>
                </a:solidFill>
              </a:rPr>
              <a:t>2020 – le </a:t>
            </a:r>
            <a:r>
              <a:rPr lang="en-US" sz="2500" dirty="0" err="1">
                <a:solidFill>
                  <a:schemeClr val="bg1"/>
                </a:solidFill>
              </a:rPr>
              <a:t>vendredi</a:t>
            </a:r>
            <a:r>
              <a:rPr lang="en-US" sz="2500" dirty="0">
                <a:solidFill>
                  <a:schemeClr val="bg1"/>
                </a:solidFill>
              </a:rPr>
              <a:t> </a:t>
            </a:r>
            <a:r>
              <a:rPr lang="en-US" sz="2500" dirty="0" smtClean="0">
                <a:solidFill>
                  <a:schemeClr val="bg1"/>
                </a:solidFill>
              </a:rPr>
              <a:t>8 </a:t>
            </a:r>
            <a:r>
              <a:rPr lang="en-US" sz="2500" dirty="0" err="1">
                <a:solidFill>
                  <a:schemeClr val="bg1"/>
                </a:solidFill>
              </a:rPr>
              <a:t>mai</a:t>
            </a:r>
            <a:r>
              <a:rPr lang="en-US" sz="2500" dirty="0">
                <a:solidFill>
                  <a:schemeClr val="bg1"/>
                </a:solidFill>
              </a:rPr>
              <a:t> 2020</a:t>
            </a:r>
          </a:p>
        </p:txBody>
      </p:sp>
      <p:pic>
        <p:nvPicPr>
          <p:cNvPr id="6"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9736931" y="967777"/>
            <a:ext cx="487363" cy="487363"/>
          </a:xfrm>
          <a:prstGeom prst="rect">
            <a:avLst/>
          </a:prstGeom>
        </p:spPr>
      </p:pic>
    </p:spTree>
    <p:extLst>
      <p:ext uri="{BB962C8B-B14F-4D97-AF65-F5344CB8AC3E}">
        <p14:creationId xmlns:p14="http://schemas.microsoft.com/office/powerpoint/2010/main" val="4143852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769355" y="3805351"/>
            <a:ext cx="5280885" cy="2350284"/>
          </a:xfrm>
          <a:prstGeom prst="rect">
            <a:avLst/>
          </a:prstGeom>
        </p:spPr>
      </p:pic>
      <p:sp>
        <p:nvSpPr>
          <p:cNvPr id="2" name="Title 1"/>
          <p:cNvSpPr>
            <a:spLocks noGrp="1"/>
          </p:cNvSpPr>
          <p:nvPr>
            <p:ph type="ctrTitle"/>
            <p:custDataLst>
              <p:tags r:id="rId2"/>
            </p:custDataLst>
          </p:nvPr>
        </p:nvSpPr>
        <p:spPr>
          <a:xfrm>
            <a:off x="979048" y="750854"/>
            <a:ext cx="9774302" cy="852474"/>
          </a:xfrm>
        </p:spPr>
        <p:txBody>
          <a:bodyPr/>
          <a:lstStyle/>
          <a:p>
            <a:r>
              <a:rPr lang="en-US" sz="4000" u="sng" dirty="0"/>
              <a:t>Centre </a:t>
            </a:r>
            <a:r>
              <a:rPr lang="en-US" sz="4000" u="sng" dirty="0" smtClean="0"/>
              <a:t>1 – Un </a:t>
            </a:r>
            <a:r>
              <a:rPr lang="en-US" sz="4000" u="sng" dirty="0" err="1" smtClean="0"/>
              <a:t>pictogramme</a:t>
            </a:r>
            <a:r>
              <a:rPr lang="en-US" sz="4000" u="sng" dirty="0" smtClean="0"/>
              <a:t>  </a:t>
            </a:r>
            <a:endParaRPr lang="en-US" sz="4000" dirty="0"/>
          </a:p>
        </p:txBody>
      </p:sp>
      <p:sp>
        <p:nvSpPr>
          <p:cNvPr id="3" name="TextBox 2"/>
          <p:cNvSpPr txBox="1"/>
          <p:nvPr>
            <p:custDataLst>
              <p:tags r:id="rId3"/>
            </p:custDataLst>
          </p:nvPr>
        </p:nvSpPr>
        <p:spPr>
          <a:xfrm>
            <a:off x="979048" y="1818902"/>
            <a:ext cx="9980023" cy="1015663"/>
          </a:xfrm>
          <a:prstGeom prst="rect">
            <a:avLst/>
          </a:prstGeom>
          <a:noFill/>
        </p:spPr>
        <p:txBody>
          <a:bodyPr wrap="square" rtlCol="0">
            <a:spAutoFit/>
          </a:bodyPr>
          <a:lstStyle/>
          <a:p>
            <a:r>
              <a:rPr lang="fr-CA" sz="3000" dirty="0" smtClean="0">
                <a:solidFill>
                  <a:schemeClr val="bg1"/>
                </a:solidFill>
              </a:rPr>
              <a:t>Vous pouvez le faire horizontalement ou verticalement.</a:t>
            </a:r>
          </a:p>
        </p:txBody>
      </p:sp>
      <p:sp>
        <p:nvSpPr>
          <p:cNvPr id="4" name="TextBox 3"/>
          <p:cNvSpPr txBox="1"/>
          <p:nvPr>
            <p:custDataLst>
              <p:tags r:id="rId4"/>
            </p:custDataLst>
          </p:nvPr>
        </p:nvSpPr>
        <p:spPr>
          <a:xfrm>
            <a:off x="1933303" y="3265714"/>
            <a:ext cx="3779520" cy="477054"/>
          </a:xfrm>
          <a:prstGeom prst="rect">
            <a:avLst/>
          </a:prstGeom>
          <a:noFill/>
        </p:spPr>
        <p:txBody>
          <a:bodyPr wrap="square" rtlCol="0">
            <a:spAutoFit/>
          </a:bodyPr>
          <a:lstStyle/>
          <a:p>
            <a:r>
              <a:rPr lang="fr-CA" sz="2500" dirty="0" smtClean="0">
                <a:solidFill>
                  <a:srgbClr val="36EA36"/>
                </a:solidFill>
              </a:rPr>
              <a:t>horizontalement</a:t>
            </a:r>
            <a:endParaRPr lang="en-US" sz="2500" dirty="0">
              <a:solidFill>
                <a:srgbClr val="36EA36"/>
              </a:solidFill>
            </a:endParaRPr>
          </a:p>
        </p:txBody>
      </p:sp>
      <p:graphicFrame>
        <p:nvGraphicFramePr>
          <p:cNvPr id="45" name="Table 44"/>
          <p:cNvGraphicFramePr>
            <a:graphicFrameLocks noGrp="1"/>
          </p:cNvGraphicFramePr>
          <p:nvPr>
            <p:custDataLst>
              <p:tags r:id="rId5"/>
            </p:custDataLst>
            <p:extLst>
              <p:ext uri="{D42A27DB-BD31-4B8C-83A1-F6EECF244321}">
                <p14:modId xmlns:p14="http://schemas.microsoft.com/office/powerpoint/2010/main" val="2764088910"/>
              </p:ext>
            </p:extLst>
          </p:nvPr>
        </p:nvGraphicFramePr>
        <p:xfrm>
          <a:off x="7076691" y="2972947"/>
          <a:ext cx="3779520" cy="3182688"/>
        </p:xfrm>
        <a:graphic>
          <a:graphicData uri="http://schemas.openxmlformats.org/drawingml/2006/table">
            <a:tbl>
              <a:tblPr firstRow="1" bandRow="1">
                <a:tableStyleId>{073A0DAA-6AF3-43AB-8588-CEC1D06C72B9}</a:tableStyleId>
              </a:tblPr>
              <a:tblGrid>
                <a:gridCol w="944880">
                  <a:extLst>
                    <a:ext uri="{9D8B030D-6E8A-4147-A177-3AD203B41FA5}">
                      <a16:colId xmlns:a16="http://schemas.microsoft.com/office/drawing/2014/main" val="3098826455"/>
                    </a:ext>
                  </a:extLst>
                </a:gridCol>
                <a:gridCol w="944880">
                  <a:extLst>
                    <a:ext uri="{9D8B030D-6E8A-4147-A177-3AD203B41FA5}">
                      <a16:colId xmlns:a16="http://schemas.microsoft.com/office/drawing/2014/main" val="595910348"/>
                    </a:ext>
                  </a:extLst>
                </a:gridCol>
                <a:gridCol w="944880">
                  <a:extLst>
                    <a:ext uri="{9D8B030D-6E8A-4147-A177-3AD203B41FA5}">
                      <a16:colId xmlns:a16="http://schemas.microsoft.com/office/drawing/2014/main" val="3987701641"/>
                    </a:ext>
                  </a:extLst>
                </a:gridCol>
                <a:gridCol w="944880">
                  <a:extLst>
                    <a:ext uri="{9D8B030D-6E8A-4147-A177-3AD203B41FA5}">
                      <a16:colId xmlns:a16="http://schemas.microsoft.com/office/drawing/2014/main" val="925900492"/>
                    </a:ext>
                  </a:extLst>
                </a:gridCol>
              </a:tblGrid>
              <a:tr h="530448">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3191665360"/>
                  </a:ext>
                </a:extLst>
              </a:tr>
              <a:tr h="2121792">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82126377"/>
                  </a:ext>
                </a:extLst>
              </a:tr>
              <a:tr h="530448">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66314580"/>
                  </a:ext>
                </a:extLst>
              </a:tr>
            </a:tbl>
          </a:graphicData>
        </a:graphic>
      </p:graphicFrame>
      <p:sp>
        <p:nvSpPr>
          <p:cNvPr id="46" name="Rectangle 45"/>
          <p:cNvSpPr/>
          <p:nvPr>
            <p:custDataLst>
              <p:tags r:id="rId6"/>
            </p:custDataLst>
          </p:nvPr>
        </p:nvSpPr>
        <p:spPr>
          <a:xfrm>
            <a:off x="7789686" y="2426702"/>
            <a:ext cx="2353529" cy="477054"/>
          </a:xfrm>
          <a:prstGeom prst="rect">
            <a:avLst/>
          </a:prstGeom>
        </p:spPr>
        <p:txBody>
          <a:bodyPr wrap="none">
            <a:spAutoFit/>
          </a:bodyPr>
          <a:lstStyle/>
          <a:p>
            <a:r>
              <a:rPr lang="fr-CA" sz="2500" dirty="0" smtClean="0">
                <a:solidFill>
                  <a:srgbClr val="36EA36"/>
                </a:solidFill>
              </a:rPr>
              <a:t>verticalement</a:t>
            </a:r>
            <a:endParaRPr lang="en-US" sz="2500" dirty="0">
              <a:solidFill>
                <a:srgbClr val="36EA36"/>
              </a:solidFill>
            </a:endParaRPr>
          </a:p>
        </p:txBody>
      </p:sp>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474290" y="980071"/>
            <a:ext cx="487363" cy="487363"/>
          </a:xfrm>
          <a:prstGeom prst="rect">
            <a:avLst/>
          </a:prstGeom>
        </p:spPr>
      </p:pic>
    </p:spTree>
    <p:extLst>
      <p:ext uri="{BB962C8B-B14F-4D97-AF65-F5344CB8AC3E}">
        <p14:creationId xmlns:p14="http://schemas.microsoft.com/office/powerpoint/2010/main" val="3439596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076578" y="985035"/>
            <a:ext cx="9774302" cy="852474"/>
          </a:xfrm>
        </p:spPr>
        <p:txBody>
          <a:bodyPr/>
          <a:lstStyle/>
          <a:p>
            <a:r>
              <a:rPr lang="en-US" sz="4000" u="sng" dirty="0"/>
              <a:t>Centre </a:t>
            </a:r>
            <a:r>
              <a:rPr lang="en-US" sz="4000" u="sng" dirty="0" smtClean="0"/>
              <a:t>1 – Un </a:t>
            </a:r>
            <a:r>
              <a:rPr lang="en-US" sz="4000" u="sng" dirty="0" err="1" smtClean="0"/>
              <a:t>pictogramme</a:t>
            </a:r>
            <a:r>
              <a:rPr lang="en-US" sz="4000" u="sng" dirty="0" smtClean="0"/>
              <a:t>  </a:t>
            </a:r>
            <a:endParaRPr lang="en-US" sz="4000" dirty="0"/>
          </a:p>
        </p:txBody>
      </p:sp>
      <p:sp>
        <p:nvSpPr>
          <p:cNvPr id="3" name="TextBox 2"/>
          <p:cNvSpPr txBox="1"/>
          <p:nvPr>
            <p:custDataLst>
              <p:tags r:id="rId2"/>
            </p:custDataLst>
          </p:nvPr>
        </p:nvSpPr>
        <p:spPr>
          <a:xfrm>
            <a:off x="1142961" y="4304485"/>
            <a:ext cx="9980023" cy="1477328"/>
          </a:xfrm>
          <a:prstGeom prst="rect">
            <a:avLst/>
          </a:prstGeom>
          <a:noFill/>
        </p:spPr>
        <p:txBody>
          <a:bodyPr wrap="square" rtlCol="0">
            <a:spAutoFit/>
          </a:bodyPr>
          <a:lstStyle/>
          <a:p>
            <a:r>
              <a:rPr lang="fr-CA" sz="3000" u="sng" dirty="0" smtClean="0">
                <a:solidFill>
                  <a:schemeClr val="bg1"/>
                </a:solidFill>
              </a:rPr>
              <a:t>Défi:</a:t>
            </a:r>
            <a:r>
              <a:rPr lang="fr-CA" sz="3000" dirty="0" smtClean="0">
                <a:solidFill>
                  <a:schemeClr val="bg1"/>
                </a:solidFill>
              </a:rPr>
              <a:t> Prends l’information des deux appels (celui avec Mme. </a:t>
            </a:r>
            <a:r>
              <a:rPr lang="fr-CA" sz="3000" dirty="0" err="1" smtClean="0">
                <a:solidFill>
                  <a:schemeClr val="bg1"/>
                </a:solidFill>
              </a:rPr>
              <a:t>Gamble</a:t>
            </a:r>
            <a:r>
              <a:rPr lang="fr-CA" sz="3000" dirty="0" smtClean="0">
                <a:solidFill>
                  <a:schemeClr val="bg1"/>
                </a:solidFill>
              </a:rPr>
              <a:t> ET celui avec Mme. Chopin) et fais un pictogramme pour toute notre classe!</a:t>
            </a:r>
            <a:endParaRPr lang="en-US" sz="3000" dirty="0">
              <a:solidFill>
                <a:srgbClr val="FE7F4C"/>
              </a:solidFill>
            </a:endParaRPr>
          </a:p>
        </p:txBody>
      </p:sp>
      <p:sp>
        <p:nvSpPr>
          <p:cNvPr id="4" name="TextBox 3"/>
          <p:cNvSpPr txBox="1"/>
          <p:nvPr>
            <p:custDataLst>
              <p:tags r:id="rId3"/>
            </p:custDataLst>
          </p:nvPr>
        </p:nvSpPr>
        <p:spPr>
          <a:xfrm>
            <a:off x="1142961" y="2216917"/>
            <a:ext cx="9553303" cy="1708160"/>
          </a:xfrm>
          <a:prstGeom prst="rect">
            <a:avLst/>
          </a:prstGeom>
          <a:noFill/>
        </p:spPr>
        <p:txBody>
          <a:bodyPr wrap="square" rtlCol="0">
            <a:spAutoFit/>
          </a:bodyPr>
          <a:lstStyle/>
          <a:p>
            <a:r>
              <a:rPr lang="fr-CA" sz="3500" dirty="0" smtClean="0">
                <a:solidFill>
                  <a:srgbClr val="FFFF00"/>
                </a:solidFill>
              </a:rPr>
              <a:t>Qu’est-ce que tu peux me dire à propos de votre pictogramme? Essaye de penser à trois choses différentes.</a:t>
            </a:r>
            <a:endParaRPr lang="en-US" sz="3500" dirty="0">
              <a:solidFill>
                <a:srgbClr val="FFFF00"/>
              </a:solidFill>
            </a:endParaRPr>
          </a:p>
        </p:txBody>
      </p:sp>
      <p:pic>
        <p:nvPicPr>
          <p:cNvPr id="5"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9535250" y="1167590"/>
            <a:ext cx="487363" cy="487363"/>
          </a:xfrm>
          <a:prstGeom prst="rect">
            <a:avLst/>
          </a:prstGeom>
        </p:spPr>
      </p:pic>
    </p:spTree>
    <p:extLst>
      <p:ext uri="{BB962C8B-B14F-4D97-AF65-F5344CB8AC3E}">
        <p14:creationId xmlns:p14="http://schemas.microsoft.com/office/powerpoint/2010/main" val="2675546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731520" y="906658"/>
            <a:ext cx="10737669" cy="852474"/>
          </a:xfrm>
        </p:spPr>
        <p:txBody>
          <a:bodyPr/>
          <a:lstStyle/>
          <a:p>
            <a:r>
              <a:rPr lang="en-US" sz="4400" u="sng" dirty="0"/>
              <a:t>Centre </a:t>
            </a:r>
            <a:r>
              <a:rPr lang="en-US" sz="4400" u="sng" dirty="0" smtClean="0"/>
              <a:t>2 – Chasse au </a:t>
            </a:r>
            <a:r>
              <a:rPr lang="en-US" sz="4400" u="sng" dirty="0" err="1" smtClean="0"/>
              <a:t>tr</a:t>
            </a:r>
            <a:r>
              <a:rPr lang="fr-CA" sz="4400" u="sng" dirty="0" err="1" smtClean="0"/>
              <a:t>ésor</a:t>
            </a:r>
            <a:r>
              <a:rPr lang="fr-CA" sz="4400" u="sng" dirty="0" smtClean="0"/>
              <a:t> numérique </a:t>
            </a:r>
            <a:r>
              <a:rPr lang="en-US" sz="4400" u="sng" dirty="0" smtClean="0"/>
              <a:t> </a:t>
            </a:r>
            <a:endParaRPr lang="en-US" sz="4400" dirty="0"/>
          </a:p>
        </p:txBody>
      </p:sp>
      <p:sp>
        <p:nvSpPr>
          <p:cNvPr id="3" name="TextBox 2"/>
          <p:cNvSpPr txBox="1"/>
          <p:nvPr>
            <p:custDataLst>
              <p:tags r:id="rId2"/>
            </p:custDataLst>
          </p:nvPr>
        </p:nvSpPr>
        <p:spPr>
          <a:xfrm>
            <a:off x="870857" y="1968137"/>
            <a:ext cx="10432869" cy="3539430"/>
          </a:xfrm>
          <a:prstGeom prst="rect">
            <a:avLst/>
          </a:prstGeom>
          <a:noFill/>
        </p:spPr>
        <p:txBody>
          <a:bodyPr wrap="square" rtlCol="0">
            <a:spAutoFit/>
          </a:bodyPr>
          <a:lstStyle/>
          <a:p>
            <a:r>
              <a:rPr lang="fr-CA" sz="3200" dirty="0" smtClean="0">
                <a:solidFill>
                  <a:schemeClr val="bg1"/>
                </a:solidFill>
              </a:rPr>
              <a:t>Vous allez faire une chasse au trésor! Sauf au lieu de trouver un trésor, vous allez chercher des nombres! Vous pouvez chercher dehors (regarde les numéros sur les maisons) ou dans ta maison (regarde sur les paquets de </a:t>
            </a:r>
          </a:p>
          <a:p>
            <a:r>
              <a:rPr lang="fr-CA" sz="3200" dirty="0" smtClean="0">
                <a:solidFill>
                  <a:schemeClr val="bg1"/>
                </a:solidFill>
              </a:rPr>
              <a:t>nourriture), n’importe où! </a:t>
            </a:r>
          </a:p>
          <a:p>
            <a:r>
              <a:rPr lang="fr-CA" sz="3200" dirty="0" smtClean="0">
                <a:solidFill>
                  <a:schemeClr val="bg1"/>
                </a:solidFill>
              </a:rPr>
              <a:t>Bonne chance!!!</a:t>
            </a:r>
            <a:endParaRPr lang="en-US" sz="3200" dirty="0">
              <a:solidFill>
                <a:schemeClr val="bg1"/>
              </a:solidFill>
            </a:endParaRPr>
          </a:p>
        </p:txBody>
      </p:sp>
      <p:pic>
        <p:nvPicPr>
          <p:cNvPr id="6" name="Picture 5" descr="E is for Explore!: Math Quest"/>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6866709" y="4057786"/>
            <a:ext cx="3092824" cy="2168843"/>
          </a:xfrm>
          <a:prstGeom prst="rect">
            <a:avLst/>
          </a:prstGeom>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0414817" y="662976"/>
            <a:ext cx="487363" cy="487363"/>
          </a:xfrm>
          <a:prstGeom prst="rect">
            <a:avLst/>
          </a:prstGeom>
        </p:spPr>
      </p:pic>
    </p:spTree>
    <p:extLst>
      <p:ext uri="{BB962C8B-B14F-4D97-AF65-F5344CB8AC3E}">
        <p14:creationId xmlns:p14="http://schemas.microsoft.com/office/powerpoint/2010/main" val="2274671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27015" y="636692"/>
            <a:ext cx="10737669" cy="852474"/>
          </a:xfrm>
        </p:spPr>
        <p:txBody>
          <a:bodyPr/>
          <a:lstStyle/>
          <a:p>
            <a:r>
              <a:rPr lang="en-US" sz="4000" u="sng" dirty="0"/>
              <a:t>Centre </a:t>
            </a:r>
            <a:r>
              <a:rPr lang="en-US" sz="4000" u="sng" dirty="0" smtClean="0"/>
              <a:t>2 – Chasse au </a:t>
            </a:r>
            <a:r>
              <a:rPr lang="en-US" sz="4000" u="sng" dirty="0" err="1" smtClean="0"/>
              <a:t>tr</a:t>
            </a:r>
            <a:r>
              <a:rPr lang="fr-CA" sz="4000" u="sng" dirty="0" err="1" smtClean="0"/>
              <a:t>ésor</a:t>
            </a:r>
            <a:r>
              <a:rPr lang="fr-CA" sz="4000" u="sng" dirty="0" smtClean="0"/>
              <a:t> numérique </a:t>
            </a:r>
            <a:r>
              <a:rPr lang="en-US" sz="4000" u="sng" dirty="0" smtClean="0"/>
              <a:t> </a:t>
            </a:r>
            <a:endParaRPr lang="en-US" sz="4000" dirty="0"/>
          </a:p>
        </p:txBody>
      </p:sp>
      <p:sp>
        <p:nvSpPr>
          <p:cNvPr id="4" name="TextBox 3"/>
          <p:cNvSpPr txBox="1"/>
          <p:nvPr>
            <p:custDataLst>
              <p:tags r:id="rId2"/>
            </p:custDataLst>
          </p:nvPr>
        </p:nvSpPr>
        <p:spPr>
          <a:xfrm>
            <a:off x="709745" y="1619795"/>
            <a:ext cx="10994575" cy="4616648"/>
          </a:xfrm>
          <a:prstGeom prst="rect">
            <a:avLst/>
          </a:prstGeom>
          <a:noFill/>
        </p:spPr>
        <p:txBody>
          <a:bodyPr wrap="square" rtlCol="0">
            <a:spAutoFit/>
          </a:bodyPr>
          <a:lstStyle/>
          <a:p>
            <a:pPr marL="342900" indent="-342900">
              <a:buAutoNum type="arabicPeriod"/>
            </a:pPr>
            <a:r>
              <a:rPr lang="fr-CA" sz="2500" dirty="0" smtClean="0">
                <a:solidFill>
                  <a:srgbClr val="FFFF00"/>
                </a:solidFill>
              </a:rPr>
              <a:t>Un nombre impair. (termine avec 1, 3, 5, 7, 9)</a:t>
            </a:r>
          </a:p>
          <a:p>
            <a:pPr marL="342900" indent="-342900">
              <a:buAutoNum type="arabicPeriod"/>
            </a:pPr>
            <a:r>
              <a:rPr lang="fr-CA" sz="2500" dirty="0" smtClean="0">
                <a:solidFill>
                  <a:srgbClr val="FFC000"/>
                </a:solidFill>
              </a:rPr>
              <a:t>Un nombre pair. (termine avec 2, 4, 6, 8, 0)</a:t>
            </a:r>
          </a:p>
          <a:p>
            <a:pPr marL="342900" indent="-342900">
              <a:buAutoNum type="arabicPeriod"/>
            </a:pPr>
            <a:r>
              <a:rPr lang="fr-CA" sz="2500" dirty="0" smtClean="0">
                <a:solidFill>
                  <a:srgbClr val="36EA36"/>
                </a:solidFill>
              </a:rPr>
              <a:t>Un nombre plus grand que 90.</a:t>
            </a:r>
          </a:p>
          <a:p>
            <a:pPr marL="342900" indent="-342900">
              <a:buAutoNum type="arabicPeriod"/>
            </a:pPr>
            <a:r>
              <a:rPr lang="fr-CA" sz="2500" dirty="0" smtClean="0">
                <a:solidFill>
                  <a:srgbClr val="002060"/>
                </a:solidFill>
              </a:rPr>
              <a:t>Un nombre plus petit que 10.</a:t>
            </a:r>
          </a:p>
          <a:p>
            <a:pPr marL="342900" indent="-342900">
              <a:buAutoNum type="arabicPeriod"/>
            </a:pPr>
            <a:r>
              <a:rPr lang="fr-CA" sz="2500" dirty="0" smtClean="0">
                <a:solidFill>
                  <a:srgbClr val="00B0F0"/>
                </a:solidFill>
              </a:rPr>
              <a:t>Un nombre avec un zéro à la place des unités (10, 20, 30, 40….)</a:t>
            </a:r>
          </a:p>
          <a:p>
            <a:pPr marL="342900" indent="-342900">
              <a:buAutoNum type="arabicPeriod"/>
            </a:pPr>
            <a:r>
              <a:rPr lang="fr-CA" sz="2500" dirty="0" smtClean="0">
                <a:solidFill>
                  <a:schemeClr val="tx1">
                    <a:lumMod val="95000"/>
                    <a:lumOff val="5000"/>
                  </a:schemeClr>
                </a:solidFill>
              </a:rPr>
              <a:t>Un nombre écrit en mot (trois, dix, soixante-six….en anglais ou en français)</a:t>
            </a:r>
          </a:p>
          <a:p>
            <a:pPr marL="342900" indent="-342900">
              <a:buAutoNum type="arabicPeriod"/>
            </a:pPr>
            <a:r>
              <a:rPr lang="fr-CA" sz="2500" dirty="0" smtClean="0">
                <a:solidFill>
                  <a:srgbClr val="532476"/>
                </a:solidFill>
              </a:rPr>
              <a:t>Un nombre avec trois chiffres (387, 108, 892, 679…..)</a:t>
            </a:r>
          </a:p>
          <a:p>
            <a:pPr marL="342900" indent="-342900">
              <a:buAutoNum type="arabicPeriod"/>
            </a:pPr>
            <a:r>
              <a:rPr lang="fr-CA" sz="2500" dirty="0" smtClean="0">
                <a:solidFill>
                  <a:srgbClr val="C00000"/>
                </a:solidFill>
              </a:rPr>
              <a:t>Un nombre avec la même chiffre deux fois (11, 22, 33, 44, 55,…)</a:t>
            </a:r>
          </a:p>
          <a:p>
            <a:endParaRPr lang="fr-CA" sz="1500" dirty="0" smtClean="0">
              <a:solidFill>
                <a:srgbClr val="C00000"/>
              </a:solidFill>
            </a:endParaRPr>
          </a:p>
          <a:p>
            <a:r>
              <a:rPr lang="fr-CA" sz="2700" dirty="0" smtClean="0">
                <a:solidFill>
                  <a:schemeClr val="bg1"/>
                </a:solidFill>
              </a:rPr>
              <a:t>Maintenant, que tu as trouvé tous les nombres que tu peux met les nombres en ordre croissant (plus petit à plus grand).</a:t>
            </a:r>
            <a:endParaRPr lang="en-US" sz="2700" dirty="0">
              <a:solidFill>
                <a:schemeClr val="bg1"/>
              </a:solidFill>
            </a:endParaRPr>
          </a:p>
        </p:txBody>
      </p:sp>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118725" y="1619795"/>
            <a:ext cx="487363" cy="487363"/>
          </a:xfrm>
          <a:prstGeom prst="rect">
            <a:avLst/>
          </a:prstGeom>
        </p:spPr>
      </p:pic>
    </p:spTree>
    <p:extLst>
      <p:ext uri="{BB962C8B-B14F-4D97-AF65-F5344CB8AC3E}">
        <p14:creationId xmlns:p14="http://schemas.microsoft.com/office/powerpoint/2010/main" val="2011416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58429" y="595436"/>
            <a:ext cx="9774302" cy="692999"/>
          </a:xfrm>
        </p:spPr>
        <p:txBody>
          <a:bodyPr/>
          <a:lstStyle/>
          <a:p>
            <a:r>
              <a:rPr lang="en-US" sz="4000" u="sng" dirty="0"/>
              <a:t>Centre </a:t>
            </a:r>
            <a:r>
              <a:rPr lang="en-US" sz="4000" u="sng" dirty="0" smtClean="0"/>
              <a:t>3 – Mots de la </a:t>
            </a:r>
            <a:r>
              <a:rPr lang="en-US" sz="4000" u="sng" dirty="0" err="1" smtClean="0"/>
              <a:t>semaine</a:t>
            </a:r>
            <a:r>
              <a:rPr lang="en-US" sz="4000" u="sng" dirty="0" smtClean="0"/>
              <a:t> </a:t>
            </a:r>
            <a:endParaRPr lang="en-US" sz="4000" dirty="0"/>
          </a:p>
        </p:txBody>
      </p:sp>
      <p:sp>
        <p:nvSpPr>
          <p:cNvPr id="4" name="TextBox 3"/>
          <p:cNvSpPr txBox="1"/>
          <p:nvPr>
            <p:custDataLst>
              <p:tags r:id="rId2"/>
            </p:custDataLst>
          </p:nvPr>
        </p:nvSpPr>
        <p:spPr>
          <a:xfrm>
            <a:off x="646111" y="1332411"/>
            <a:ext cx="10533500" cy="477054"/>
          </a:xfrm>
          <a:prstGeom prst="rect">
            <a:avLst/>
          </a:prstGeom>
          <a:noFill/>
        </p:spPr>
        <p:txBody>
          <a:bodyPr wrap="square" rtlCol="0">
            <a:spAutoFit/>
          </a:bodyPr>
          <a:lstStyle/>
          <a:p>
            <a:r>
              <a:rPr lang="fr-CA" sz="2500" dirty="0" smtClean="0">
                <a:solidFill>
                  <a:srgbClr val="FFFF00"/>
                </a:solidFill>
              </a:rPr>
              <a:t>Combien coûte chaque mot de la semaine?</a:t>
            </a:r>
            <a:endParaRPr lang="en-US" sz="2500" dirty="0">
              <a:solidFill>
                <a:srgbClr val="FFFF00"/>
              </a:solidFill>
            </a:endParaRPr>
          </a:p>
        </p:txBody>
      </p:sp>
      <p:pic>
        <p:nvPicPr>
          <p:cNvPr id="5" name="Picture 4" descr="Quarter (Canadian coin) - Wikipedia"/>
          <p:cNvPicPr>
            <a:picLocks noChangeAspect="1"/>
          </p:cNvPicPr>
          <p:nvPr>
            <p:custDataLst>
              <p:tags r:id="rId3"/>
            </p:custDataLst>
          </p:nvPr>
        </p:nvPicPr>
        <p:blipFill>
          <a:blip r:embed="rId41" cstate="print">
            <a:extLst>
              <a:ext uri="{28A0092B-C50C-407E-A947-70E740481C1C}">
                <a14:useLocalDpi xmlns:a14="http://schemas.microsoft.com/office/drawing/2010/main" val="0"/>
              </a:ext>
            </a:extLst>
          </a:blip>
          <a:stretch>
            <a:fillRect/>
          </a:stretch>
        </p:blipFill>
        <p:spPr>
          <a:xfrm>
            <a:off x="1469746" y="2705231"/>
            <a:ext cx="850680" cy="860205"/>
          </a:xfrm>
          <a:prstGeom prst="rect">
            <a:avLst/>
          </a:prstGeom>
        </p:spPr>
      </p:pic>
      <p:pic>
        <p:nvPicPr>
          <p:cNvPr id="6" name="Picture 5" descr="Dime (Canadian coin) - Wikipedia"/>
          <p:cNvPicPr>
            <a:picLocks noChangeAspect="1"/>
          </p:cNvPicPr>
          <p:nvPr>
            <p:custDataLst>
              <p:tags r:id="rId4"/>
            </p:custDataLst>
          </p:nvPr>
        </p:nvPicPr>
        <p:blipFill>
          <a:blip r:embed="rId42" cstate="print">
            <a:extLst>
              <a:ext uri="{28A0092B-C50C-407E-A947-70E740481C1C}">
                <a14:useLocalDpi xmlns:a14="http://schemas.microsoft.com/office/drawing/2010/main" val="0"/>
              </a:ext>
            </a:extLst>
          </a:blip>
          <a:stretch>
            <a:fillRect/>
          </a:stretch>
        </p:blipFill>
        <p:spPr>
          <a:xfrm>
            <a:off x="6741033" y="1918097"/>
            <a:ext cx="616430" cy="623331"/>
          </a:xfrm>
          <a:prstGeom prst="rect">
            <a:avLst/>
          </a:prstGeom>
        </p:spPr>
      </p:pic>
      <p:pic>
        <p:nvPicPr>
          <p:cNvPr id="7" name="Picture 6" descr="Nickel (Canadian coin) - Wikipedia"/>
          <p:cNvPicPr>
            <a:picLocks noChangeAspect="1"/>
          </p:cNvPicPr>
          <p:nvPr>
            <p:custDataLst>
              <p:tags r:id="rId5"/>
            </p:custDataLst>
          </p:nvPr>
        </p:nvPicPr>
        <p:blipFill>
          <a:blip r:embed="rId43" cstate="print">
            <a:extLst>
              <a:ext uri="{28A0092B-C50C-407E-A947-70E740481C1C}">
                <a14:useLocalDpi xmlns:a14="http://schemas.microsoft.com/office/drawing/2010/main" val="0"/>
              </a:ext>
            </a:extLst>
          </a:blip>
          <a:stretch>
            <a:fillRect/>
          </a:stretch>
        </p:blipFill>
        <p:spPr>
          <a:xfrm>
            <a:off x="10197845" y="4505792"/>
            <a:ext cx="730674" cy="742213"/>
          </a:xfrm>
          <a:prstGeom prst="rect">
            <a:avLst/>
          </a:prstGeom>
        </p:spPr>
      </p:pic>
      <p:pic>
        <p:nvPicPr>
          <p:cNvPr id="8" name="Picture 7" descr="Nickel (Canadian coin) - Wikipedia"/>
          <p:cNvPicPr>
            <a:picLocks noChangeAspect="1"/>
          </p:cNvPicPr>
          <p:nvPr>
            <p:custDataLst>
              <p:tags r:id="rId6"/>
            </p:custDataLst>
          </p:nvPr>
        </p:nvPicPr>
        <p:blipFill>
          <a:blip r:embed="rId43" cstate="print">
            <a:extLst>
              <a:ext uri="{28A0092B-C50C-407E-A947-70E740481C1C}">
                <a14:useLocalDpi xmlns:a14="http://schemas.microsoft.com/office/drawing/2010/main" val="0"/>
              </a:ext>
            </a:extLst>
          </a:blip>
          <a:stretch>
            <a:fillRect/>
          </a:stretch>
        </p:blipFill>
        <p:spPr>
          <a:xfrm>
            <a:off x="6712394" y="4505792"/>
            <a:ext cx="730674" cy="742213"/>
          </a:xfrm>
          <a:prstGeom prst="rect">
            <a:avLst/>
          </a:prstGeom>
        </p:spPr>
      </p:pic>
      <p:pic>
        <p:nvPicPr>
          <p:cNvPr id="9" name="Picture 8" descr="Nickel (Canadian coin) - Wikipedia"/>
          <p:cNvPicPr>
            <a:picLocks noChangeAspect="1"/>
          </p:cNvPicPr>
          <p:nvPr>
            <p:custDataLst>
              <p:tags r:id="rId7"/>
            </p:custDataLst>
          </p:nvPr>
        </p:nvPicPr>
        <p:blipFill>
          <a:blip r:embed="rId43" cstate="print">
            <a:extLst>
              <a:ext uri="{28A0092B-C50C-407E-A947-70E740481C1C}">
                <a14:useLocalDpi xmlns:a14="http://schemas.microsoft.com/office/drawing/2010/main" val="0"/>
              </a:ext>
            </a:extLst>
          </a:blip>
          <a:stretch>
            <a:fillRect/>
          </a:stretch>
        </p:blipFill>
        <p:spPr>
          <a:xfrm>
            <a:off x="4990226" y="3598876"/>
            <a:ext cx="730674" cy="742213"/>
          </a:xfrm>
          <a:prstGeom prst="rect">
            <a:avLst/>
          </a:prstGeom>
        </p:spPr>
      </p:pic>
      <p:pic>
        <p:nvPicPr>
          <p:cNvPr id="10" name="Picture 9" descr="Nickel (Canadian coin) - Wikipedia"/>
          <p:cNvPicPr>
            <a:picLocks noChangeAspect="1"/>
          </p:cNvPicPr>
          <p:nvPr>
            <p:custDataLst>
              <p:tags r:id="rId8"/>
            </p:custDataLst>
          </p:nvPr>
        </p:nvPicPr>
        <p:blipFill>
          <a:blip r:embed="rId43" cstate="print">
            <a:extLst>
              <a:ext uri="{28A0092B-C50C-407E-A947-70E740481C1C}">
                <a14:useLocalDpi xmlns:a14="http://schemas.microsoft.com/office/drawing/2010/main" val="0"/>
              </a:ext>
            </a:extLst>
          </a:blip>
          <a:stretch>
            <a:fillRect/>
          </a:stretch>
        </p:blipFill>
        <p:spPr>
          <a:xfrm>
            <a:off x="6611338" y="2751569"/>
            <a:ext cx="730674" cy="742213"/>
          </a:xfrm>
          <a:prstGeom prst="rect">
            <a:avLst/>
          </a:prstGeom>
        </p:spPr>
      </p:pic>
      <p:pic>
        <p:nvPicPr>
          <p:cNvPr id="11" name="Picture 10" descr="Nickel (Canadian coin) - Wikipedia"/>
          <p:cNvPicPr>
            <a:picLocks noChangeAspect="1"/>
          </p:cNvPicPr>
          <p:nvPr>
            <p:custDataLst>
              <p:tags r:id="rId9"/>
            </p:custDataLst>
          </p:nvPr>
        </p:nvPicPr>
        <p:blipFill>
          <a:blip r:embed="rId43" cstate="print">
            <a:extLst>
              <a:ext uri="{28A0092B-C50C-407E-A947-70E740481C1C}">
                <a14:useLocalDpi xmlns:a14="http://schemas.microsoft.com/office/drawing/2010/main" val="0"/>
              </a:ext>
            </a:extLst>
          </a:blip>
          <a:stretch>
            <a:fillRect/>
          </a:stretch>
        </p:blipFill>
        <p:spPr>
          <a:xfrm>
            <a:off x="6611338" y="5476010"/>
            <a:ext cx="730674" cy="742213"/>
          </a:xfrm>
          <a:prstGeom prst="rect">
            <a:avLst/>
          </a:prstGeom>
        </p:spPr>
      </p:pic>
      <p:pic>
        <p:nvPicPr>
          <p:cNvPr id="12" name="Picture 11" descr="Nickel (Canadian coin) - Wikipedia"/>
          <p:cNvPicPr>
            <a:picLocks noChangeAspect="1"/>
          </p:cNvPicPr>
          <p:nvPr>
            <p:custDataLst>
              <p:tags r:id="rId10"/>
            </p:custDataLst>
          </p:nvPr>
        </p:nvPicPr>
        <p:blipFill>
          <a:blip r:embed="rId43" cstate="print">
            <a:extLst>
              <a:ext uri="{28A0092B-C50C-407E-A947-70E740481C1C}">
                <a14:useLocalDpi xmlns:a14="http://schemas.microsoft.com/office/drawing/2010/main" val="0"/>
              </a:ext>
            </a:extLst>
          </a:blip>
          <a:stretch>
            <a:fillRect/>
          </a:stretch>
        </p:blipFill>
        <p:spPr>
          <a:xfrm>
            <a:off x="3200687" y="3593681"/>
            <a:ext cx="730674" cy="742213"/>
          </a:xfrm>
          <a:prstGeom prst="rect">
            <a:avLst/>
          </a:prstGeom>
        </p:spPr>
      </p:pic>
      <p:pic>
        <p:nvPicPr>
          <p:cNvPr id="13" name="Picture 12" descr="Nickel (Canadian coin) - Wikipedia"/>
          <p:cNvPicPr>
            <a:picLocks noChangeAspect="1"/>
          </p:cNvPicPr>
          <p:nvPr>
            <p:custDataLst>
              <p:tags r:id="rId11"/>
            </p:custDataLst>
          </p:nvPr>
        </p:nvPicPr>
        <p:blipFill>
          <a:blip r:embed="rId43" cstate="print">
            <a:extLst>
              <a:ext uri="{28A0092B-C50C-407E-A947-70E740481C1C}">
                <a14:useLocalDpi xmlns:a14="http://schemas.microsoft.com/office/drawing/2010/main" val="0"/>
              </a:ext>
            </a:extLst>
          </a:blip>
          <a:stretch>
            <a:fillRect/>
          </a:stretch>
        </p:blipFill>
        <p:spPr>
          <a:xfrm>
            <a:off x="1329476" y="5408337"/>
            <a:ext cx="730674" cy="742213"/>
          </a:xfrm>
          <a:prstGeom prst="rect">
            <a:avLst/>
          </a:prstGeom>
        </p:spPr>
      </p:pic>
      <p:pic>
        <p:nvPicPr>
          <p:cNvPr id="14" name="Picture 13" descr="Nickel (Canadian coin) - Wikipedia"/>
          <p:cNvPicPr>
            <a:picLocks noChangeAspect="1"/>
          </p:cNvPicPr>
          <p:nvPr>
            <p:custDataLst>
              <p:tags r:id="rId12"/>
            </p:custDataLst>
          </p:nvPr>
        </p:nvPicPr>
        <p:blipFill>
          <a:blip r:embed="rId43" cstate="print">
            <a:extLst>
              <a:ext uri="{28A0092B-C50C-407E-A947-70E740481C1C}">
                <a14:useLocalDpi xmlns:a14="http://schemas.microsoft.com/office/drawing/2010/main" val="0"/>
              </a:ext>
            </a:extLst>
          </a:blip>
          <a:stretch>
            <a:fillRect/>
          </a:stretch>
        </p:blipFill>
        <p:spPr>
          <a:xfrm>
            <a:off x="4990226" y="1836813"/>
            <a:ext cx="730674" cy="742213"/>
          </a:xfrm>
          <a:prstGeom prst="rect">
            <a:avLst/>
          </a:prstGeom>
        </p:spPr>
      </p:pic>
      <p:pic>
        <p:nvPicPr>
          <p:cNvPr id="15" name="Picture 14" descr="Nickel (Canadian coin) - Wikipedia"/>
          <p:cNvPicPr>
            <a:picLocks noChangeAspect="1"/>
          </p:cNvPicPr>
          <p:nvPr>
            <p:custDataLst>
              <p:tags r:id="rId13"/>
            </p:custDataLst>
          </p:nvPr>
        </p:nvPicPr>
        <p:blipFill>
          <a:blip r:embed="rId43" cstate="print">
            <a:extLst>
              <a:ext uri="{28A0092B-C50C-407E-A947-70E740481C1C}">
                <a14:useLocalDpi xmlns:a14="http://schemas.microsoft.com/office/drawing/2010/main" val="0"/>
              </a:ext>
            </a:extLst>
          </a:blip>
          <a:stretch>
            <a:fillRect/>
          </a:stretch>
        </p:blipFill>
        <p:spPr>
          <a:xfrm>
            <a:off x="10197845" y="3623655"/>
            <a:ext cx="730674" cy="742213"/>
          </a:xfrm>
          <a:prstGeom prst="rect">
            <a:avLst/>
          </a:prstGeom>
        </p:spPr>
      </p:pic>
      <p:pic>
        <p:nvPicPr>
          <p:cNvPr id="16" name="Picture 15" descr="Nickel (Canadian coin) - Wikipedia"/>
          <p:cNvPicPr>
            <a:picLocks noChangeAspect="1"/>
          </p:cNvPicPr>
          <p:nvPr>
            <p:custDataLst>
              <p:tags r:id="rId14"/>
            </p:custDataLst>
          </p:nvPr>
        </p:nvPicPr>
        <p:blipFill>
          <a:blip r:embed="rId43" cstate="print">
            <a:extLst>
              <a:ext uri="{28A0092B-C50C-407E-A947-70E740481C1C}">
                <a14:useLocalDpi xmlns:a14="http://schemas.microsoft.com/office/drawing/2010/main" val="0"/>
              </a:ext>
            </a:extLst>
          </a:blip>
          <a:stretch>
            <a:fillRect/>
          </a:stretch>
        </p:blipFill>
        <p:spPr>
          <a:xfrm>
            <a:off x="1305881" y="4583059"/>
            <a:ext cx="730674" cy="742213"/>
          </a:xfrm>
          <a:prstGeom prst="rect">
            <a:avLst/>
          </a:prstGeom>
        </p:spPr>
      </p:pic>
      <p:pic>
        <p:nvPicPr>
          <p:cNvPr id="17" name="Picture 16" descr="Quarter (Canadian coin) - Wikipedia"/>
          <p:cNvPicPr>
            <a:picLocks noChangeAspect="1"/>
          </p:cNvPicPr>
          <p:nvPr>
            <p:custDataLst>
              <p:tags r:id="rId15"/>
            </p:custDataLst>
          </p:nvPr>
        </p:nvPicPr>
        <p:blipFill>
          <a:blip r:embed="rId41" cstate="print">
            <a:extLst>
              <a:ext uri="{28A0092B-C50C-407E-A947-70E740481C1C}">
                <a14:useLocalDpi xmlns:a14="http://schemas.microsoft.com/office/drawing/2010/main" val="0"/>
              </a:ext>
            </a:extLst>
          </a:blip>
          <a:stretch>
            <a:fillRect/>
          </a:stretch>
        </p:blipFill>
        <p:spPr>
          <a:xfrm>
            <a:off x="6671930" y="3565436"/>
            <a:ext cx="850680" cy="860205"/>
          </a:xfrm>
          <a:prstGeom prst="rect">
            <a:avLst/>
          </a:prstGeom>
        </p:spPr>
      </p:pic>
      <p:pic>
        <p:nvPicPr>
          <p:cNvPr id="18" name="Picture 17" descr="Quarter (Canadian coin) - Wikipedia"/>
          <p:cNvPicPr>
            <a:picLocks noChangeAspect="1"/>
          </p:cNvPicPr>
          <p:nvPr>
            <p:custDataLst>
              <p:tags r:id="rId16"/>
            </p:custDataLst>
          </p:nvPr>
        </p:nvPicPr>
        <p:blipFill>
          <a:blip r:embed="rId41" cstate="print">
            <a:extLst>
              <a:ext uri="{28A0092B-C50C-407E-A947-70E740481C1C}">
                <a14:useLocalDpi xmlns:a14="http://schemas.microsoft.com/office/drawing/2010/main" val="0"/>
              </a:ext>
            </a:extLst>
          </a:blip>
          <a:stretch>
            <a:fillRect/>
          </a:stretch>
        </p:blipFill>
        <p:spPr>
          <a:xfrm>
            <a:off x="3196584" y="1830728"/>
            <a:ext cx="850680" cy="860205"/>
          </a:xfrm>
          <a:prstGeom prst="rect">
            <a:avLst/>
          </a:prstGeom>
        </p:spPr>
      </p:pic>
      <p:pic>
        <p:nvPicPr>
          <p:cNvPr id="19" name="Picture 18" descr="Quarter (Canadian coin) - Wikipedia"/>
          <p:cNvPicPr>
            <a:picLocks noChangeAspect="1"/>
          </p:cNvPicPr>
          <p:nvPr>
            <p:custDataLst>
              <p:tags r:id="rId17"/>
            </p:custDataLst>
          </p:nvPr>
        </p:nvPicPr>
        <p:blipFill>
          <a:blip r:embed="rId41" cstate="print">
            <a:extLst>
              <a:ext uri="{28A0092B-C50C-407E-A947-70E740481C1C}">
                <a14:useLocalDpi xmlns:a14="http://schemas.microsoft.com/office/drawing/2010/main" val="0"/>
              </a:ext>
            </a:extLst>
          </a:blip>
          <a:stretch>
            <a:fillRect/>
          </a:stretch>
        </p:blipFill>
        <p:spPr>
          <a:xfrm>
            <a:off x="4919433" y="4405295"/>
            <a:ext cx="850680" cy="860205"/>
          </a:xfrm>
          <a:prstGeom prst="rect">
            <a:avLst/>
          </a:prstGeom>
        </p:spPr>
      </p:pic>
      <p:pic>
        <p:nvPicPr>
          <p:cNvPr id="20" name="Picture 19" descr="Quarter (Canadian coin) - Wikipedia"/>
          <p:cNvPicPr>
            <a:picLocks noChangeAspect="1"/>
          </p:cNvPicPr>
          <p:nvPr>
            <p:custDataLst>
              <p:tags r:id="rId18"/>
            </p:custDataLst>
          </p:nvPr>
        </p:nvPicPr>
        <p:blipFill>
          <a:blip r:embed="rId41" cstate="print">
            <a:extLst>
              <a:ext uri="{28A0092B-C50C-407E-A947-70E740481C1C}">
                <a14:useLocalDpi xmlns:a14="http://schemas.microsoft.com/office/drawing/2010/main" val="0"/>
              </a:ext>
            </a:extLst>
          </a:blip>
          <a:stretch>
            <a:fillRect/>
          </a:stretch>
        </p:blipFill>
        <p:spPr>
          <a:xfrm>
            <a:off x="3093304" y="5361263"/>
            <a:ext cx="850680" cy="860205"/>
          </a:xfrm>
          <a:prstGeom prst="rect">
            <a:avLst/>
          </a:prstGeom>
        </p:spPr>
      </p:pic>
      <p:pic>
        <p:nvPicPr>
          <p:cNvPr id="21" name="Picture 20" descr="Quarter (Canadian coin) - Wikipedia"/>
          <p:cNvPicPr>
            <a:picLocks noChangeAspect="1"/>
          </p:cNvPicPr>
          <p:nvPr>
            <p:custDataLst>
              <p:tags r:id="rId19"/>
            </p:custDataLst>
          </p:nvPr>
        </p:nvPicPr>
        <p:blipFill>
          <a:blip r:embed="rId41" cstate="print">
            <a:extLst>
              <a:ext uri="{28A0092B-C50C-407E-A947-70E740481C1C}">
                <a14:useLocalDpi xmlns:a14="http://schemas.microsoft.com/office/drawing/2010/main" val="0"/>
              </a:ext>
            </a:extLst>
          </a:blip>
          <a:stretch>
            <a:fillRect/>
          </a:stretch>
        </p:blipFill>
        <p:spPr>
          <a:xfrm>
            <a:off x="8577217" y="4465067"/>
            <a:ext cx="850680" cy="860205"/>
          </a:xfrm>
          <a:prstGeom prst="rect">
            <a:avLst/>
          </a:prstGeom>
        </p:spPr>
      </p:pic>
      <p:pic>
        <p:nvPicPr>
          <p:cNvPr id="22" name="Picture 21" descr="Quarter (Canadian coin) - Wikipedia"/>
          <p:cNvPicPr>
            <a:picLocks noChangeAspect="1"/>
          </p:cNvPicPr>
          <p:nvPr>
            <p:custDataLst>
              <p:tags r:id="rId20"/>
            </p:custDataLst>
          </p:nvPr>
        </p:nvPicPr>
        <p:blipFill>
          <a:blip r:embed="rId41" cstate="print">
            <a:extLst>
              <a:ext uri="{28A0092B-C50C-407E-A947-70E740481C1C}">
                <a14:useLocalDpi xmlns:a14="http://schemas.microsoft.com/office/drawing/2010/main" val="0"/>
              </a:ext>
            </a:extLst>
          </a:blip>
          <a:stretch>
            <a:fillRect/>
          </a:stretch>
        </p:blipFill>
        <p:spPr>
          <a:xfrm>
            <a:off x="8481373" y="2603602"/>
            <a:ext cx="850680" cy="860205"/>
          </a:xfrm>
          <a:prstGeom prst="rect">
            <a:avLst/>
          </a:prstGeom>
        </p:spPr>
      </p:pic>
      <p:pic>
        <p:nvPicPr>
          <p:cNvPr id="23" name="Picture 22" descr="Dime (Canadian coin) - Wikipedia"/>
          <p:cNvPicPr>
            <a:picLocks noChangeAspect="1"/>
          </p:cNvPicPr>
          <p:nvPr>
            <p:custDataLst>
              <p:tags r:id="rId21"/>
            </p:custDataLst>
          </p:nvPr>
        </p:nvPicPr>
        <p:blipFill>
          <a:blip r:embed="rId42" cstate="print">
            <a:extLst>
              <a:ext uri="{28A0092B-C50C-407E-A947-70E740481C1C}">
                <a14:useLocalDpi xmlns:a14="http://schemas.microsoft.com/office/drawing/2010/main" val="0"/>
              </a:ext>
            </a:extLst>
          </a:blip>
          <a:stretch>
            <a:fillRect/>
          </a:stretch>
        </p:blipFill>
        <p:spPr>
          <a:xfrm>
            <a:off x="3257809" y="2805740"/>
            <a:ext cx="616430" cy="623331"/>
          </a:xfrm>
          <a:prstGeom prst="rect">
            <a:avLst/>
          </a:prstGeom>
        </p:spPr>
      </p:pic>
      <p:pic>
        <p:nvPicPr>
          <p:cNvPr id="24" name="Picture 23" descr="Dime (Canadian coin) - Wikipedia"/>
          <p:cNvPicPr>
            <a:picLocks noChangeAspect="1"/>
          </p:cNvPicPr>
          <p:nvPr>
            <p:custDataLst>
              <p:tags r:id="rId22"/>
            </p:custDataLst>
          </p:nvPr>
        </p:nvPicPr>
        <p:blipFill>
          <a:blip r:embed="rId42" cstate="print">
            <a:extLst>
              <a:ext uri="{28A0092B-C50C-407E-A947-70E740481C1C}">
                <a14:useLocalDpi xmlns:a14="http://schemas.microsoft.com/office/drawing/2010/main" val="0"/>
              </a:ext>
            </a:extLst>
          </a:blip>
          <a:stretch>
            <a:fillRect/>
          </a:stretch>
        </p:blipFill>
        <p:spPr>
          <a:xfrm>
            <a:off x="4885172" y="2777537"/>
            <a:ext cx="616430" cy="623331"/>
          </a:xfrm>
          <a:prstGeom prst="rect">
            <a:avLst/>
          </a:prstGeom>
        </p:spPr>
      </p:pic>
      <p:pic>
        <p:nvPicPr>
          <p:cNvPr id="25" name="Picture 24" descr="Dime (Canadian coin) - Wikipedia"/>
          <p:cNvPicPr>
            <a:picLocks noChangeAspect="1"/>
          </p:cNvPicPr>
          <p:nvPr>
            <p:custDataLst>
              <p:tags r:id="rId23"/>
            </p:custDataLst>
          </p:nvPr>
        </p:nvPicPr>
        <p:blipFill>
          <a:blip r:embed="rId42" cstate="print">
            <a:extLst>
              <a:ext uri="{28A0092B-C50C-407E-A947-70E740481C1C}">
                <a14:useLocalDpi xmlns:a14="http://schemas.microsoft.com/office/drawing/2010/main" val="0"/>
              </a:ext>
            </a:extLst>
          </a:blip>
          <a:stretch>
            <a:fillRect/>
          </a:stretch>
        </p:blipFill>
        <p:spPr>
          <a:xfrm>
            <a:off x="8598499" y="3676111"/>
            <a:ext cx="616430" cy="623331"/>
          </a:xfrm>
          <a:prstGeom prst="rect">
            <a:avLst/>
          </a:prstGeom>
        </p:spPr>
      </p:pic>
      <p:pic>
        <p:nvPicPr>
          <p:cNvPr id="26" name="Picture 25" descr="Dime (Canadian coin) - Wikipedia"/>
          <p:cNvPicPr>
            <a:picLocks noChangeAspect="1"/>
          </p:cNvPicPr>
          <p:nvPr>
            <p:custDataLst>
              <p:tags r:id="rId24"/>
            </p:custDataLst>
          </p:nvPr>
        </p:nvPicPr>
        <p:blipFill>
          <a:blip r:embed="rId42" cstate="print">
            <a:extLst>
              <a:ext uri="{28A0092B-C50C-407E-A947-70E740481C1C}">
                <a14:useLocalDpi xmlns:a14="http://schemas.microsoft.com/office/drawing/2010/main" val="0"/>
              </a:ext>
            </a:extLst>
          </a:blip>
          <a:stretch>
            <a:fillRect/>
          </a:stretch>
        </p:blipFill>
        <p:spPr>
          <a:xfrm>
            <a:off x="10197845" y="2805741"/>
            <a:ext cx="616430" cy="623331"/>
          </a:xfrm>
          <a:prstGeom prst="rect">
            <a:avLst/>
          </a:prstGeom>
        </p:spPr>
      </p:pic>
      <p:pic>
        <p:nvPicPr>
          <p:cNvPr id="27" name="Picture 26" descr="Dime (Canadian coin) - Wikipedia"/>
          <p:cNvPicPr>
            <a:picLocks noChangeAspect="1"/>
          </p:cNvPicPr>
          <p:nvPr>
            <p:custDataLst>
              <p:tags r:id="rId25"/>
            </p:custDataLst>
          </p:nvPr>
        </p:nvPicPr>
        <p:blipFill>
          <a:blip r:embed="rId42" cstate="print">
            <a:extLst>
              <a:ext uri="{28A0092B-C50C-407E-A947-70E740481C1C}">
                <a14:useLocalDpi xmlns:a14="http://schemas.microsoft.com/office/drawing/2010/main" val="0"/>
              </a:ext>
            </a:extLst>
          </a:blip>
          <a:stretch>
            <a:fillRect/>
          </a:stretch>
        </p:blipFill>
        <p:spPr>
          <a:xfrm>
            <a:off x="3094925" y="4523731"/>
            <a:ext cx="616430" cy="623331"/>
          </a:xfrm>
          <a:prstGeom prst="rect">
            <a:avLst/>
          </a:prstGeom>
        </p:spPr>
      </p:pic>
      <p:pic>
        <p:nvPicPr>
          <p:cNvPr id="28" name="Picture 27" descr="Dime (Canadian coin) - Wikipedia"/>
          <p:cNvPicPr>
            <a:picLocks noChangeAspect="1"/>
          </p:cNvPicPr>
          <p:nvPr>
            <p:custDataLst>
              <p:tags r:id="rId26"/>
            </p:custDataLst>
          </p:nvPr>
        </p:nvPicPr>
        <p:blipFill>
          <a:blip r:embed="rId42" cstate="print">
            <a:extLst>
              <a:ext uri="{28A0092B-C50C-407E-A947-70E740481C1C}">
                <a14:useLocalDpi xmlns:a14="http://schemas.microsoft.com/office/drawing/2010/main" val="0"/>
              </a:ext>
            </a:extLst>
          </a:blip>
          <a:stretch>
            <a:fillRect/>
          </a:stretch>
        </p:blipFill>
        <p:spPr>
          <a:xfrm>
            <a:off x="1469746" y="1883939"/>
            <a:ext cx="616430" cy="623331"/>
          </a:xfrm>
          <a:prstGeom prst="rect">
            <a:avLst/>
          </a:prstGeom>
        </p:spPr>
      </p:pic>
      <p:pic>
        <p:nvPicPr>
          <p:cNvPr id="29" name="Picture 28" descr="Dime (Canadian coin) - Wikipedia"/>
          <p:cNvPicPr>
            <a:picLocks noChangeAspect="1"/>
          </p:cNvPicPr>
          <p:nvPr>
            <p:custDataLst>
              <p:tags r:id="rId27"/>
            </p:custDataLst>
          </p:nvPr>
        </p:nvPicPr>
        <p:blipFill>
          <a:blip r:embed="rId42" cstate="print">
            <a:extLst>
              <a:ext uri="{28A0092B-C50C-407E-A947-70E740481C1C}">
                <a14:useLocalDpi xmlns:a14="http://schemas.microsoft.com/office/drawing/2010/main" val="0"/>
              </a:ext>
            </a:extLst>
          </a:blip>
          <a:stretch>
            <a:fillRect/>
          </a:stretch>
        </p:blipFill>
        <p:spPr>
          <a:xfrm>
            <a:off x="10165707" y="1897502"/>
            <a:ext cx="616430" cy="623331"/>
          </a:xfrm>
          <a:prstGeom prst="rect">
            <a:avLst/>
          </a:prstGeom>
        </p:spPr>
      </p:pic>
      <p:pic>
        <p:nvPicPr>
          <p:cNvPr id="30" name="Picture 29" descr="Dime (Canadian coin) - Wikipedia"/>
          <p:cNvPicPr>
            <a:picLocks noChangeAspect="1"/>
          </p:cNvPicPr>
          <p:nvPr>
            <p:custDataLst>
              <p:tags r:id="rId28"/>
            </p:custDataLst>
          </p:nvPr>
        </p:nvPicPr>
        <p:blipFill>
          <a:blip r:embed="rId42" cstate="print">
            <a:extLst>
              <a:ext uri="{28A0092B-C50C-407E-A947-70E740481C1C}">
                <a14:useLocalDpi xmlns:a14="http://schemas.microsoft.com/office/drawing/2010/main" val="0"/>
              </a:ext>
            </a:extLst>
          </a:blip>
          <a:stretch>
            <a:fillRect/>
          </a:stretch>
        </p:blipFill>
        <p:spPr>
          <a:xfrm>
            <a:off x="8173158" y="5509792"/>
            <a:ext cx="616430" cy="623331"/>
          </a:xfrm>
          <a:prstGeom prst="rect">
            <a:avLst/>
          </a:prstGeom>
        </p:spPr>
      </p:pic>
      <p:pic>
        <p:nvPicPr>
          <p:cNvPr id="31" name="Picture 30" descr="Quarter (Canadian coin) - Wikipedia"/>
          <p:cNvPicPr>
            <a:picLocks noChangeAspect="1"/>
          </p:cNvPicPr>
          <p:nvPr>
            <p:custDataLst>
              <p:tags r:id="rId29"/>
            </p:custDataLst>
          </p:nvPr>
        </p:nvPicPr>
        <p:blipFill>
          <a:blip r:embed="rId41" cstate="print">
            <a:extLst>
              <a:ext uri="{28A0092B-C50C-407E-A947-70E740481C1C}">
                <a14:useLocalDpi xmlns:a14="http://schemas.microsoft.com/office/drawing/2010/main" val="0"/>
              </a:ext>
            </a:extLst>
          </a:blip>
          <a:stretch>
            <a:fillRect/>
          </a:stretch>
        </p:blipFill>
        <p:spPr>
          <a:xfrm>
            <a:off x="1437730" y="3626681"/>
            <a:ext cx="850680" cy="860205"/>
          </a:xfrm>
          <a:prstGeom prst="rect">
            <a:avLst/>
          </a:prstGeom>
        </p:spPr>
      </p:pic>
      <p:pic>
        <p:nvPicPr>
          <p:cNvPr id="32" name="Picture 31" descr="Quarter (Canadian coin) - Wikipedia"/>
          <p:cNvPicPr>
            <a:picLocks noChangeAspect="1"/>
          </p:cNvPicPr>
          <p:nvPr>
            <p:custDataLst>
              <p:tags r:id="rId30"/>
            </p:custDataLst>
          </p:nvPr>
        </p:nvPicPr>
        <p:blipFill>
          <a:blip r:embed="rId41" cstate="print">
            <a:extLst>
              <a:ext uri="{28A0092B-C50C-407E-A947-70E740481C1C}">
                <a14:useLocalDpi xmlns:a14="http://schemas.microsoft.com/office/drawing/2010/main" val="0"/>
              </a:ext>
            </a:extLst>
          </a:blip>
          <a:stretch>
            <a:fillRect/>
          </a:stretch>
        </p:blipFill>
        <p:spPr>
          <a:xfrm>
            <a:off x="9878015" y="5430366"/>
            <a:ext cx="850680" cy="860205"/>
          </a:xfrm>
          <a:prstGeom prst="rect">
            <a:avLst/>
          </a:prstGeom>
        </p:spPr>
      </p:pic>
      <p:pic>
        <p:nvPicPr>
          <p:cNvPr id="33" name="Picture 32" descr="Nickel (Canadian coin) - Wikipedia"/>
          <p:cNvPicPr>
            <a:picLocks noChangeAspect="1"/>
          </p:cNvPicPr>
          <p:nvPr>
            <p:custDataLst>
              <p:tags r:id="rId31"/>
            </p:custDataLst>
          </p:nvPr>
        </p:nvPicPr>
        <p:blipFill>
          <a:blip r:embed="rId43" cstate="print">
            <a:extLst>
              <a:ext uri="{28A0092B-C50C-407E-A947-70E740481C1C}">
                <a14:useLocalDpi xmlns:a14="http://schemas.microsoft.com/office/drawing/2010/main" val="0"/>
              </a:ext>
            </a:extLst>
          </a:blip>
          <a:stretch>
            <a:fillRect/>
          </a:stretch>
        </p:blipFill>
        <p:spPr>
          <a:xfrm>
            <a:off x="8481373" y="1765057"/>
            <a:ext cx="730674" cy="742213"/>
          </a:xfrm>
          <a:prstGeom prst="rect">
            <a:avLst/>
          </a:prstGeom>
        </p:spPr>
      </p:pic>
      <p:sp>
        <p:nvSpPr>
          <p:cNvPr id="34" name="Rectangle 33"/>
          <p:cNvSpPr/>
          <p:nvPr>
            <p:custDataLst>
              <p:tags r:id="rId32"/>
            </p:custDataLst>
          </p:nvPr>
        </p:nvSpPr>
        <p:spPr>
          <a:xfrm>
            <a:off x="4047264" y="5386665"/>
            <a:ext cx="7604805" cy="95133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custDataLst>
              <p:tags r:id="rId33"/>
            </p:custDataLst>
          </p:nvPr>
        </p:nvSpPr>
        <p:spPr>
          <a:xfrm>
            <a:off x="486543" y="5524874"/>
            <a:ext cx="11287446" cy="553998"/>
          </a:xfrm>
          <a:prstGeom prst="rect">
            <a:avLst/>
          </a:prstGeom>
        </p:spPr>
        <p:txBody>
          <a:bodyPr wrap="square">
            <a:spAutoFit/>
          </a:bodyPr>
          <a:lstStyle/>
          <a:p>
            <a:r>
              <a:rPr lang="fr-CA" sz="3000" dirty="0" smtClean="0">
                <a:solidFill>
                  <a:schemeClr val="bg1"/>
                </a:solidFill>
              </a:rPr>
              <a:t> Y </a:t>
            </a:r>
            <a:r>
              <a:rPr lang="fr-CA" sz="3000" dirty="0">
                <a:solidFill>
                  <a:schemeClr val="bg1"/>
                </a:solidFill>
              </a:rPr>
              <a:t>– 			</a:t>
            </a:r>
            <a:r>
              <a:rPr lang="fr-CA" sz="3000" dirty="0" smtClean="0">
                <a:solidFill>
                  <a:schemeClr val="bg1"/>
                </a:solidFill>
              </a:rPr>
              <a:t> Z </a:t>
            </a:r>
            <a:r>
              <a:rPr lang="fr-CA" sz="3000" dirty="0">
                <a:solidFill>
                  <a:schemeClr val="bg1"/>
                </a:solidFill>
              </a:rPr>
              <a:t>–		</a:t>
            </a:r>
            <a:r>
              <a:rPr lang="fr-CA" sz="3000" dirty="0" smtClean="0">
                <a:solidFill>
                  <a:schemeClr val="bg1"/>
                </a:solidFill>
              </a:rPr>
              <a:t>    N’oublie </a:t>
            </a:r>
            <a:r>
              <a:rPr lang="fr-CA" sz="3000" dirty="0">
                <a:solidFill>
                  <a:schemeClr val="bg1"/>
                </a:solidFill>
              </a:rPr>
              <a:t>pas		 = 5   	  = 10		  </a:t>
            </a:r>
            <a:r>
              <a:rPr lang="fr-CA" sz="3000" dirty="0" smtClean="0">
                <a:solidFill>
                  <a:schemeClr val="bg1"/>
                </a:solidFill>
              </a:rPr>
              <a:t>= </a:t>
            </a:r>
            <a:r>
              <a:rPr lang="fr-CA" sz="3000" dirty="0">
                <a:solidFill>
                  <a:schemeClr val="bg1"/>
                </a:solidFill>
              </a:rPr>
              <a:t>25</a:t>
            </a:r>
          </a:p>
        </p:txBody>
      </p:sp>
      <p:sp>
        <p:nvSpPr>
          <p:cNvPr id="36" name="Rectangle 35"/>
          <p:cNvSpPr/>
          <p:nvPr>
            <p:custDataLst>
              <p:tags r:id="rId34"/>
            </p:custDataLst>
          </p:nvPr>
        </p:nvSpPr>
        <p:spPr>
          <a:xfrm>
            <a:off x="632640" y="4622813"/>
            <a:ext cx="10784936" cy="553998"/>
          </a:xfrm>
          <a:prstGeom prst="rect">
            <a:avLst/>
          </a:prstGeom>
        </p:spPr>
        <p:txBody>
          <a:bodyPr wrap="square">
            <a:spAutoFit/>
          </a:bodyPr>
          <a:lstStyle/>
          <a:p>
            <a:r>
              <a:rPr lang="fr-CA" sz="3000" dirty="0">
                <a:solidFill>
                  <a:schemeClr val="bg1"/>
                </a:solidFill>
              </a:rPr>
              <a:t>S – 			T –		</a:t>
            </a:r>
            <a:r>
              <a:rPr lang="fr-CA" sz="3000" dirty="0" smtClean="0">
                <a:solidFill>
                  <a:schemeClr val="bg1"/>
                </a:solidFill>
              </a:rPr>
              <a:t>   U </a:t>
            </a:r>
            <a:r>
              <a:rPr lang="fr-CA" sz="3000" dirty="0">
                <a:solidFill>
                  <a:schemeClr val="bg1"/>
                </a:solidFill>
              </a:rPr>
              <a:t>–			</a:t>
            </a:r>
            <a:r>
              <a:rPr lang="fr-CA" sz="3000" dirty="0" smtClean="0">
                <a:solidFill>
                  <a:schemeClr val="bg1"/>
                </a:solidFill>
              </a:rPr>
              <a:t>   V </a:t>
            </a:r>
            <a:r>
              <a:rPr lang="fr-CA" sz="3000" dirty="0">
                <a:solidFill>
                  <a:schemeClr val="bg1"/>
                </a:solidFill>
              </a:rPr>
              <a:t>–			</a:t>
            </a:r>
            <a:r>
              <a:rPr lang="fr-CA" sz="3000" dirty="0" smtClean="0">
                <a:solidFill>
                  <a:schemeClr val="bg1"/>
                </a:solidFill>
              </a:rPr>
              <a:t>  W </a:t>
            </a:r>
            <a:r>
              <a:rPr lang="fr-CA" sz="3000" dirty="0">
                <a:solidFill>
                  <a:schemeClr val="bg1"/>
                </a:solidFill>
              </a:rPr>
              <a:t>–			</a:t>
            </a:r>
            <a:r>
              <a:rPr lang="fr-CA" sz="3000" dirty="0" smtClean="0">
                <a:solidFill>
                  <a:schemeClr val="bg1"/>
                </a:solidFill>
              </a:rPr>
              <a:t>  X </a:t>
            </a:r>
            <a:r>
              <a:rPr lang="fr-CA" sz="3000" dirty="0">
                <a:solidFill>
                  <a:schemeClr val="bg1"/>
                </a:solidFill>
              </a:rPr>
              <a:t>–</a:t>
            </a:r>
          </a:p>
        </p:txBody>
      </p:sp>
      <p:sp>
        <p:nvSpPr>
          <p:cNvPr id="37" name="Rectangle 36"/>
          <p:cNvSpPr/>
          <p:nvPr>
            <p:custDataLst>
              <p:tags r:id="rId35"/>
            </p:custDataLst>
          </p:nvPr>
        </p:nvSpPr>
        <p:spPr>
          <a:xfrm>
            <a:off x="632640" y="3697422"/>
            <a:ext cx="10637529" cy="553998"/>
          </a:xfrm>
          <a:prstGeom prst="rect">
            <a:avLst/>
          </a:prstGeom>
        </p:spPr>
        <p:txBody>
          <a:bodyPr wrap="square">
            <a:spAutoFit/>
          </a:bodyPr>
          <a:lstStyle/>
          <a:p>
            <a:r>
              <a:rPr lang="fr-CA" sz="3000" dirty="0">
                <a:solidFill>
                  <a:schemeClr val="bg1"/>
                </a:solidFill>
              </a:rPr>
              <a:t>M – 			N –		</a:t>
            </a:r>
            <a:r>
              <a:rPr lang="fr-CA" sz="3000" dirty="0" smtClean="0">
                <a:solidFill>
                  <a:schemeClr val="bg1"/>
                </a:solidFill>
              </a:rPr>
              <a:t>   O </a:t>
            </a:r>
            <a:r>
              <a:rPr lang="fr-CA" sz="3000" dirty="0">
                <a:solidFill>
                  <a:schemeClr val="bg1"/>
                </a:solidFill>
              </a:rPr>
              <a:t>–		</a:t>
            </a:r>
            <a:r>
              <a:rPr lang="fr-CA" sz="3000" dirty="0" smtClean="0">
                <a:solidFill>
                  <a:schemeClr val="bg1"/>
                </a:solidFill>
              </a:rPr>
              <a:t>   P </a:t>
            </a:r>
            <a:r>
              <a:rPr lang="fr-CA" sz="3000" dirty="0">
                <a:solidFill>
                  <a:schemeClr val="bg1"/>
                </a:solidFill>
              </a:rPr>
              <a:t>–			</a:t>
            </a:r>
            <a:r>
              <a:rPr lang="fr-CA" sz="3000" dirty="0" smtClean="0">
                <a:solidFill>
                  <a:schemeClr val="bg1"/>
                </a:solidFill>
              </a:rPr>
              <a:t>   Q </a:t>
            </a:r>
            <a:r>
              <a:rPr lang="fr-CA" sz="3000" dirty="0">
                <a:solidFill>
                  <a:schemeClr val="bg1"/>
                </a:solidFill>
              </a:rPr>
              <a:t>–		</a:t>
            </a:r>
            <a:r>
              <a:rPr lang="fr-CA" sz="3000" dirty="0" smtClean="0">
                <a:solidFill>
                  <a:schemeClr val="bg1"/>
                </a:solidFill>
              </a:rPr>
              <a:t>  R </a:t>
            </a:r>
            <a:r>
              <a:rPr lang="fr-CA" sz="3000" dirty="0">
                <a:solidFill>
                  <a:schemeClr val="bg1"/>
                </a:solidFill>
              </a:rPr>
              <a:t>–</a:t>
            </a:r>
          </a:p>
        </p:txBody>
      </p:sp>
      <p:sp>
        <p:nvSpPr>
          <p:cNvPr id="38" name="Rectangle 37"/>
          <p:cNvSpPr/>
          <p:nvPr>
            <p:custDataLst>
              <p:tags r:id="rId36"/>
            </p:custDataLst>
          </p:nvPr>
        </p:nvSpPr>
        <p:spPr>
          <a:xfrm>
            <a:off x="646111" y="2809412"/>
            <a:ext cx="10271130" cy="553998"/>
          </a:xfrm>
          <a:prstGeom prst="rect">
            <a:avLst/>
          </a:prstGeom>
        </p:spPr>
        <p:txBody>
          <a:bodyPr wrap="square">
            <a:spAutoFit/>
          </a:bodyPr>
          <a:lstStyle/>
          <a:p>
            <a:r>
              <a:rPr lang="fr-CA" sz="3000" dirty="0">
                <a:solidFill>
                  <a:schemeClr val="bg1"/>
                </a:solidFill>
              </a:rPr>
              <a:t>G – 			H –			I –			</a:t>
            </a:r>
            <a:r>
              <a:rPr lang="fr-CA" sz="3000" dirty="0" smtClean="0">
                <a:solidFill>
                  <a:schemeClr val="bg1"/>
                </a:solidFill>
              </a:rPr>
              <a:t>   J </a:t>
            </a:r>
            <a:r>
              <a:rPr lang="fr-CA" sz="3000" dirty="0">
                <a:solidFill>
                  <a:schemeClr val="bg1"/>
                </a:solidFill>
              </a:rPr>
              <a:t>–			</a:t>
            </a:r>
            <a:r>
              <a:rPr lang="fr-CA" sz="3000" dirty="0" smtClean="0">
                <a:solidFill>
                  <a:schemeClr val="bg1"/>
                </a:solidFill>
              </a:rPr>
              <a:t>   K </a:t>
            </a:r>
            <a:r>
              <a:rPr lang="fr-CA" sz="3000" dirty="0">
                <a:solidFill>
                  <a:schemeClr val="bg1"/>
                </a:solidFill>
              </a:rPr>
              <a:t>–			</a:t>
            </a:r>
            <a:r>
              <a:rPr lang="fr-CA" sz="3000" dirty="0" smtClean="0">
                <a:solidFill>
                  <a:schemeClr val="bg1"/>
                </a:solidFill>
              </a:rPr>
              <a:t>  L </a:t>
            </a:r>
            <a:r>
              <a:rPr lang="fr-CA" sz="3000" dirty="0">
                <a:solidFill>
                  <a:schemeClr val="bg1"/>
                </a:solidFill>
              </a:rPr>
              <a:t>–</a:t>
            </a:r>
          </a:p>
        </p:txBody>
      </p:sp>
      <p:sp>
        <p:nvSpPr>
          <p:cNvPr id="39" name="Rectangle 38"/>
          <p:cNvSpPr/>
          <p:nvPr>
            <p:custDataLst>
              <p:tags r:id="rId37"/>
            </p:custDataLst>
          </p:nvPr>
        </p:nvSpPr>
        <p:spPr>
          <a:xfrm>
            <a:off x="682991" y="1902638"/>
            <a:ext cx="10324643" cy="553998"/>
          </a:xfrm>
          <a:prstGeom prst="rect">
            <a:avLst/>
          </a:prstGeom>
        </p:spPr>
        <p:txBody>
          <a:bodyPr wrap="square">
            <a:spAutoFit/>
          </a:bodyPr>
          <a:lstStyle/>
          <a:p>
            <a:r>
              <a:rPr lang="fr-CA" sz="3000" dirty="0">
                <a:solidFill>
                  <a:schemeClr val="bg1"/>
                </a:solidFill>
              </a:rPr>
              <a:t>A – 			B –		</a:t>
            </a:r>
            <a:r>
              <a:rPr lang="fr-CA" sz="3000" dirty="0" smtClean="0">
                <a:solidFill>
                  <a:schemeClr val="bg1"/>
                </a:solidFill>
              </a:rPr>
              <a:t>   C </a:t>
            </a:r>
            <a:r>
              <a:rPr lang="fr-CA" sz="3000" dirty="0">
                <a:solidFill>
                  <a:schemeClr val="bg1"/>
                </a:solidFill>
              </a:rPr>
              <a:t>–		</a:t>
            </a:r>
            <a:r>
              <a:rPr lang="fr-CA" sz="3000" dirty="0" smtClean="0">
                <a:solidFill>
                  <a:schemeClr val="bg1"/>
                </a:solidFill>
              </a:rPr>
              <a:t>   D </a:t>
            </a:r>
            <a:r>
              <a:rPr lang="fr-CA" sz="3000" dirty="0">
                <a:solidFill>
                  <a:schemeClr val="bg1"/>
                </a:solidFill>
              </a:rPr>
              <a:t>–			</a:t>
            </a:r>
            <a:r>
              <a:rPr lang="fr-CA" sz="3000" dirty="0" smtClean="0">
                <a:solidFill>
                  <a:schemeClr val="bg1"/>
                </a:solidFill>
              </a:rPr>
              <a:t>   E </a:t>
            </a:r>
            <a:r>
              <a:rPr lang="fr-CA" sz="3000" dirty="0">
                <a:solidFill>
                  <a:schemeClr val="bg1"/>
                </a:solidFill>
              </a:rPr>
              <a:t>–			</a:t>
            </a:r>
            <a:r>
              <a:rPr lang="fr-CA" sz="3000" dirty="0" smtClean="0">
                <a:solidFill>
                  <a:schemeClr val="bg1"/>
                </a:solidFill>
              </a:rPr>
              <a:t> F </a:t>
            </a:r>
            <a:r>
              <a:rPr lang="fr-CA" sz="3000" dirty="0">
                <a:solidFill>
                  <a:schemeClr val="bg1"/>
                </a:solidFill>
              </a:rPr>
              <a:t>–</a:t>
            </a:r>
          </a:p>
        </p:txBody>
      </p:sp>
      <p:pic>
        <p:nvPicPr>
          <p:cNvPr id="3" name="Recorded Sound">
            <a:hlinkClick r:id="" action="ppaction://media"/>
          </p:cNvPr>
          <p:cNvPicPr>
            <a:picLocks noChangeAspect="1"/>
          </p:cNvPicPr>
          <p:nvPr>
            <a:audioFile r:link="rId39"/>
            <p:extLst>
              <p:ext uri="{DAA4B4D4-6D71-4841-9C94-3DE7FCFB9230}">
                <p14:media xmlns:p14="http://schemas.microsoft.com/office/powerpoint/2010/main" r:embed="rId38"/>
              </p:ext>
            </p:extLst>
          </p:nvPr>
        </p:nvPicPr>
        <p:blipFill>
          <a:blip r:embed="rId44"/>
          <a:stretch>
            <a:fillRect/>
          </a:stretch>
        </p:blipFill>
        <p:spPr>
          <a:xfrm>
            <a:off x="9535251" y="954555"/>
            <a:ext cx="487363" cy="487363"/>
          </a:xfrm>
          <a:prstGeom prst="rect">
            <a:avLst/>
          </a:prstGeom>
        </p:spPr>
      </p:pic>
    </p:spTree>
    <p:extLst>
      <p:ext uri="{BB962C8B-B14F-4D97-AF65-F5344CB8AC3E}">
        <p14:creationId xmlns:p14="http://schemas.microsoft.com/office/powerpoint/2010/main" val="1705788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58429" y="771661"/>
            <a:ext cx="9774302" cy="692999"/>
          </a:xfrm>
        </p:spPr>
        <p:txBody>
          <a:bodyPr/>
          <a:lstStyle/>
          <a:p>
            <a:r>
              <a:rPr lang="en-US" sz="4000" u="sng" dirty="0"/>
              <a:t>Centre </a:t>
            </a:r>
            <a:r>
              <a:rPr lang="en-US" sz="4000" u="sng" dirty="0" smtClean="0"/>
              <a:t>3 – Mots de la </a:t>
            </a:r>
            <a:r>
              <a:rPr lang="en-US" sz="4000" u="sng" dirty="0" err="1" smtClean="0"/>
              <a:t>semaine</a:t>
            </a:r>
            <a:r>
              <a:rPr lang="en-US" sz="4000" u="sng" dirty="0" smtClean="0"/>
              <a:t> </a:t>
            </a:r>
            <a:endParaRPr lang="en-US" sz="4000" dirty="0"/>
          </a:p>
        </p:txBody>
      </p:sp>
      <p:sp>
        <p:nvSpPr>
          <p:cNvPr id="4" name="TextBox 3"/>
          <p:cNvSpPr txBox="1"/>
          <p:nvPr>
            <p:custDataLst>
              <p:tags r:id="rId2"/>
            </p:custDataLst>
          </p:nvPr>
        </p:nvSpPr>
        <p:spPr>
          <a:xfrm>
            <a:off x="658429" y="1573175"/>
            <a:ext cx="10533500" cy="784830"/>
          </a:xfrm>
          <a:prstGeom prst="rect">
            <a:avLst/>
          </a:prstGeom>
          <a:noFill/>
        </p:spPr>
        <p:txBody>
          <a:bodyPr wrap="square" rtlCol="0">
            <a:spAutoFit/>
          </a:bodyPr>
          <a:lstStyle/>
          <a:p>
            <a:r>
              <a:rPr lang="fr-CA" sz="3000" u="sng" dirty="0" smtClean="0">
                <a:solidFill>
                  <a:schemeClr val="bg1"/>
                </a:solidFill>
              </a:rPr>
              <a:t>Exemple</a:t>
            </a:r>
            <a:r>
              <a:rPr lang="fr-CA" sz="2500" u="sng" dirty="0" smtClean="0">
                <a:solidFill>
                  <a:schemeClr val="bg1"/>
                </a:solidFill>
              </a:rPr>
              <a:t>:</a:t>
            </a:r>
            <a:r>
              <a:rPr lang="fr-CA" sz="2500" dirty="0" smtClean="0">
                <a:solidFill>
                  <a:srgbClr val="FFFF00"/>
                </a:solidFill>
              </a:rPr>
              <a:t>   </a:t>
            </a:r>
            <a:r>
              <a:rPr lang="fr-CA" sz="4500" dirty="0" smtClean="0">
                <a:solidFill>
                  <a:schemeClr val="accent3"/>
                </a:solidFill>
              </a:rPr>
              <a:t>MAISON</a:t>
            </a:r>
            <a:endParaRPr lang="en-US" sz="4500" dirty="0">
              <a:solidFill>
                <a:schemeClr val="accent3"/>
              </a:solidFill>
            </a:endParaRPr>
          </a:p>
        </p:txBody>
      </p:sp>
      <p:sp>
        <p:nvSpPr>
          <p:cNvPr id="38" name="Rectangle 37"/>
          <p:cNvSpPr/>
          <p:nvPr>
            <p:custDataLst>
              <p:tags r:id="rId3"/>
            </p:custDataLst>
          </p:nvPr>
        </p:nvSpPr>
        <p:spPr>
          <a:xfrm>
            <a:off x="969508" y="4753994"/>
            <a:ext cx="2897165" cy="707886"/>
          </a:xfrm>
          <a:prstGeom prst="rect">
            <a:avLst/>
          </a:prstGeom>
        </p:spPr>
        <p:txBody>
          <a:bodyPr wrap="square">
            <a:spAutoFit/>
          </a:bodyPr>
          <a:lstStyle/>
          <a:p>
            <a:r>
              <a:rPr lang="fr-CA" sz="4000" dirty="0" smtClean="0">
                <a:solidFill>
                  <a:srgbClr val="C00000"/>
                </a:solidFill>
              </a:rPr>
              <a:t>25</a:t>
            </a:r>
            <a:r>
              <a:rPr lang="fr-CA" sz="4000" dirty="0" smtClean="0">
                <a:solidFill>
                  <a:schemeClr val="bg1"/>
                </a:solidFill>
              </a:rPr>
              <a:t> + </a:t>
            </a:r>
            <a:r>
              <a:rPr lang="fr-CA" sz="4000" dirty="0" smtClean="0">
                <a:solidFill>
                  <a:schemeClr val="tx2">
                    <a:lumMod val="75000"/>
                  </a:schemeClr>
                </a:solidFill>
              </a:rPr>
              <a:t>5</a:t>
            </a:r>
            <a:r>
              <a:rPr lang="fr-CA" sz="4000" dirty="0" smtClean="0">
                <a:solidFill>
                  <a:schemeClr val="bg1"/>
                </a:solidFill>
              </a:rPr>
              <a:t> = </a:t>
            </a:r>
            <a:r>
              <a:rPr lang="fr-CA" sz="4000" dirty="0" smtClean="0">
                <a:solidFill>
                  <a:schemeClr val="accent3"/>
                </a:solidFill>
              </a:rPr>
              <a:t>30</a:t>
            </a:r>
            <a:endParaRPr lang="fr-CA" sz="4000" dirty="0">
              <a:solidFill>
                <a:schemeClr val="accent3"/>
              </a:solidFill>
            </a:endParaRPr>
          </a:p>
        </p:txBody>
      </p:sp>
      <p:sp>
        <p:nvSpPr>
          <p:cNvPr id="39" name="Rectangle 38"/>
          <p:cNvSpPr/>
          <p:nvPr>
            <p:custDataLst>
              <p:tags r:id="rId4"/>
            </p:custDataLst>
          </p:nvPr>
        </p:nvSpPr>
        <p:spPr>
          <a:xfrm>
            <a:off x="658429" y="2719258"/>
            <a:ext cx="10324643" cy="553998"/>
          </a:xfrm>
          <a:prstGeom prst="rect">
            <a:avLst/>
          </a:prstGeom>
        </p:spPr>
        <p:txBody>
          <a:bodyPr wrap="square">
            <a:spAutoFit/>
          </a:bodyPr>
          <a:lstStyle/>
          <a:p>
            <a:r>
              <a:rPr lang="fr-CA" sz="3000" dirty="0">
                <a:solidFill>
                  <a:schemeClr val="bg1"/>
                </a:solidFill>
              </a:rPr>
              <a:t>M</a:t>
            </a:r>
            <a:r>
              <a:rPr lang="fr-CA" sz="3000" dirty="0" smtClean="0">
                <a:solidFill>
                  <a:schemeClr val="bg1"/>
                </a:solidFill>
              </a:rPr>
              <a:t> </a:t>
            </a:r>
            <a:r>
              <a:rPr lang="fr-CA" sz="3000" dirty="0">
                <a:solidFill>
                  <a:schemeClr val="bg1"/>
                </a:solidFill>
              </a:rPr>
              <a:t>– 			</a:t>
            </a:r>
            <a:r>
              <a:rPr lang="fr-CA" sz="3000" dirty="0" smtClean="0">
                <a:solidFill>
                  <a:schemeClr val="bg1"/>
                </a:solidFill>
              </a:rPr>
              <a:t>A </a:t>
            </a:r>
            <a:r>
              <a:rPr lang="fr-CA" sz="3000" dirty="0">
                <a:solidFill>
                  <a:schemeClr val="bg1"/>
                </a:solidFill>
              </a:rPr>
              <a:t>–		</a:t>
            </a:r>
            <a:r>
              <a:rPr lang="fr-CA" sz="3000" dirty="0" smtClean="0">
                <a:solidFill>
                  <a:schemeClr val="bg1"/>
                </a:solidFill>
              </a:rPr>
              <a:t>    I </a:t>
            </a:r>
            <a:r>
              <a:rPr lang="fr-CA" sz="3000" dirty="0">
                <a:solidFill>
                  <a:schemeClr val="bg1"/>
                </a:solidFill>
              </a:rPr>
              <a:t>–		</a:t>
            </a:r>
            <a:r>
              <a:rPr lang="fr-CA" sz="3000" dirty="0" smtClean="0">
                <a:solidFill>
                  <a:schemeClr val="bg1"/>
                </a:solidFill>
              </a:rPr>
              <a:t>       S </a:t>
            </a:r>
            <a:r>
              <a:rPr lang="fr-CA" sz="3000" dirty="0">
                <a:solidFill>
                  <a:schemeClr val="bg1"/>
                </a:solidFill>
              </a:rPr>
              <a:t>–			</a:t>
            </a:r>
            <a:r>
              <a:rPr lang="fr-CA" sz="3000" dirty="0" smtClean="0">
                <a:solidFill>
                  <a:schemeClr val="bg1"/>
                </a:solidFill>
              </a:rPr>
              <a:t>   O </a:t>
            </a:r>
            <a:r>
              <a:rPr lang="fr-CA" sz="3000" dirty="0">
                <a:solidFill>
                  <a:schemeClr val="bg1"/>
                </a:solidFill>
              </a:rPr>
              <a:t>–			</a:t>
            </a:r>
            <a:r>
              <a:rPr lang="fr-CA" sz="3000" dirty="0" smtClean="0">
                <a:solidFill>
                  <a:schemeClr val="bg1"/>
                </a:solidFill>
              </a:rPr>
              <a:t> N </a:t>
            </a:r>
            <a:r>
              <a:rPr lang="fr-CA" sz="3000" dirty="0">
                <a:solidFill>
                  <a:schemeClr val="bg1"/>
                </a:solidFill>
              </a:rPr>
              <a:t>–</a:t>
            </a:r>
          </a:p>
        </p:txBody>
      </p:sp>
      <p:pic>
        <p:nvPicPr>
          <p:cNvPr id="40" name="Picture 39" descr="Dime (Canadian coin) - Wikipedia"/>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tretch>
            <a:fillRect/>
          </a:stretch>
        </p:blipFill>
        <p:spPr>
          <a:xfrm>
            <a:off x="3281187" y="2684591"/>
            <a:ext cx="616430" cy="623331"/>
          </a:xfrm>
          <a:prstGeom prst="rect">
            <a:avLst/>
          </a:prstGeom>
        </p:spPr>
      </p:pic>
      <p:pic>
        <p:nvPicPr>
          <p:cNvPr id="41" name="Picture 40" descr="Dime (Canadian coin) - Wikipedia"/>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4876593" y="2684591"/>
            <a:ext cx="616430" cy="623331"/>
          </a:xfrm>
          <a:prstGeom prst="rect">
            <a:avLst/>
          </a:prstGeom>
        </p:spPr>
      </p:pic>
      <p:pic>
        <p:nvPicPr>
          <p:cNvPr id="42" name="Picture 41" descr="Quarter (Canadian coin) - Wikipedia"/>
          <p:cNvPicPr>
            <a:picLocks noChangeAspect="1"/>
          </p:cNvPicPr>
          <p:nvPr>
            <p:custDataLst>
              <p:tags r:id="rId7"/>
            </p:custDataLst>
          </p:nvPr>
        </p:nvPicPr>
        <p:blipFill>
          <a:blip r:embed="rId25" cstate="print">
            <a:extLst>
              <a:ext uri="{28A0092B-C50C-407E-A947-70E740481C1C}">
                <a14:useLocalDpi xmlns:a14="http://schemas.microsoft.com/office/drawing/2010/main" val="0"/>
              </a:ext>
            </a:extLst>
          </a:blip>
          <a:stretch>
            <a:fillRect/>
          </a:stretch>
        </p:blipFill>
        <p:spPr>
          <a:xfrm>
            <a:off x="1478831" y="2600819"/>
            <a:ext cx="850680" cy="860205"/>
          </a:xfrm>
          <a:prstGeom prst="rect">
            <a:avLst/>
          </a:prstGeom>
        </p:spPr>
      </p:pic>
      <p:pic>
        <p:nvPicPr>
          <p:cNvPr id="43" name="Picture 42" descr="Nickel (Canadian coin) - Wikipedia"/>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tretch>
            <a:fillRect/>
          </a:stretch>
        </p:blipFill>
        <p:spPr>
          <a:xfrm>
            <a:off x="8656535" y="2659813"/>
            <a:ext cx="730674" cy="742213"/>
          </a:xfrm>
          <a:prstGeom prst="rect">
            <a:avLst/>
          </a:prstGeom>
        </p:spPr>
      </p:pic>
      <p:pic>
        <p:nvPicPr>
          <p:cNvPr id="44" name="Picture 43" descr="Nickel (Canadian coin) - Wikipedia"/>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6722102" y="2682087"/>
            <a:ext cx="730674" cy="742213"/>
          </a:xfrm>
          <a:prstGeom prst="rect">
            <a:avLst/>
          </a:prstGeom>
        </p:spPr>
      </p:pic>
      <p:pic>
        <p:nvPicPr>
          <p:cNvPr id="45" name="Picture 44" descr="Nickel (Canadian coin) - Wikipedia"/>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10728731" y="2682086"/>
            <a:ext cx="730674" cy="742213"/>
          </a:xfrm>
          <a:prstGeom prst="rect">
            <a:avLst/>
          </a:prstGeom>
        </p:spPr>
      </p:pic>
      <p:sp>
        <p:nvSpPr>
          <p:cNvPr id="46" name="Rectangle 45"/>
          <p:cNvSpPr/>
          <p:nvPr>
            <p:custDataLst>
              <p:tags r:id="rId11"/>
            </p:custDataLst>
          </p:nvPr>
        </p:nvSpPr>
        <p:spPr>
          <a:xfrm>
            <a:off x="3169504" y="3410603"/>
            <a:ext cx="879693"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custDataLst>
              <p:tags r:id="rId12"/>
            </p:custDataLst>
          </p:nvPr>
        </p:nvSpPr>
        <p:spPr>
          <a:xfrm>
            <a:off x="4744961" y="3428020"/>
            <a:ext cx="879693"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custDataLst>
              <p:tags r:id="rId13"/>
            </p:custDataLst>
          </p:nvPr>
        </p:nvSpPr>
        <p:spPr>
          <a:xfrm>
            <a:off x="1442821" y="3598936"/>
            <a:ext cx="879693" cy="457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49" name="Rectangle 48"/>
          <p:cNvSpPr/>
          <p:nvPr>
            <p:custDataLst>
              <p:tags r:id="rId14"/>
            </p:custDataLst>
          </p:nvPr>
        </p:nvSpPr>
        <p:spPr>
          <a:xfrm>
            <a:off x="6647592" y="3518561"/>
            <a:ext cx="879693" cy="4571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custDataLst>
              <p:tags r:id="rId15"/>
            </p:custDataLst>
          </p:nvPr>
        </p:nvSpPr>
        <p:spPr>
          <a:xfrm>
            <a:off x="8582025" y="3478959"/>
            <a:ext cx="879693" cy="4571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custDataLst>
              <p:tags r:id="rId16"/>
            </p:custDataLst>
          </p:nvPr>
        </p:nvSpPr>
        <p:spPr>
          <a:xfrm>
            <a:off x="10579712" y="3518561"/>
            <a:ext cx="879693" cy="4571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custDataLst>
              <p:tags r:id="rId17"/>
            </p:custDataLst>
          </p:nvPr>
        </p:nvSpPr>
        <p:spPr>
          <a:xfrm>
            <a:off x="969508" y="5567397"/>
            <a:ext cx="3079689" cy="707886"/>
          </a:xfrm>
          <a:prstGeom prst="rect">
            <a:avLst/>
          </a:prstGeom>
        </p:spPr>
        <p:txBody>
          <a:bodyPr wrap="none">
            <a:spAutoFit/>
          </a:bodyPr>
          <a:lstStyle/>
          <a:p>
            <a:r>
              <a:rPr lang="fr-CA" sz="4000" dirty="0" smtClean="0">
                <a:solidFill>
                  <a:srgbClr val="FFFF00"/>
                </a:solidFill>
              </a:rPr>
              <a:t>10</a:t>
            </a:r>
            <a:r>
              <a:rPr lang="fr-CA" sz="4000" dirty="0" smtClean="0">
                <a:solidFill>
                  <a:schemeClr val="bg1"/>
                </a:solidFill>
              </a:rPr>
              <a:t> </a:t>
            </a:r>
            <a:r>
              <a:rPr lang="fr-CA" sz="4000" dirty="0">
                <a:solidFill>
                  <a:schemeClr val="bg1"/>
                </a:solidFill>
              </a:rPr>
              <a:t>+ </a:t>
            </a:r>
            <a:r>
              <a:rPr lang="fr-CA" sz="4000" dirty="0" smtClean="0">
                <a:solidFill>
                  <a:srgbClr val="FFFF00"/>
                </a:solidFill>
              </a:rPr>
              <a:t>10</a:t>
            </a:r>
            <a:r>
              <a:rPr lang="fr-CA" sz="4000" dirty="0" smtClean="0">
                <a:solidFill>
                  <a:schemeClr val="bg1"/>
                </a:solidFill>
              </a:rPr>
              <a:t> </a:t>
            </a:r>
            <a:r>
              <a:rPr lang="fr-CA" sz="4000" dirty="0">
                <a:solidFill>
                  <a:schemeClr val="bg1"/>
                </a:solidFill>
              </a:rPr>
              <a:t>= </a:t>
            </a:r>
            <a:r>
              <a:rPr lang="fr-CA" sz="4000" dirty="0" smtClean="0">
                <a:solidFill>
                  <a:schemeClr val="accent3"/>
                </a:solidFill>
              </a:rPr>
              <a:t>20</a:t>
            </a:r>
            <a:endParaRPr lang="fr-CA" sz="4000" dirty="0">
              <a:solidFill>
                <a:schemeClr val="accent3"/>
              </a:solidFill>
            </a:endParaRPr>
          </a:p>
        </p:txBody>
      </p:sp>
      <p:sp>
        <p:nvSpPr>
          <p:cNvPr id="53" name="Rectangle 52"/>
          <p:cNvSpPr/>
          <p:nvPr>
            <p:custDataLst>
              <p:tags r:id="rId18"/>
            </p:custDataLst>
          </p:nvPr>
        </p:nvSpPr>
        <p:spPr>
          <a:xfrm>
            <a:off x="1097124" y="4013625"/>
            <a:ext cx="2512226" cy="707886"/>
          </a:xfrm>
          <a:prstGeom prst="rect">
            <a:avLst/>
          </a:prstGeom>
        </p:spPr>
        <p:txBody>
          <a:bodyPr wrap="none">
            <a:spAutoFit/>
          </a:bodyPr>
          <a:lstStyle/>
          <a:p>
            <a:r>
              <a:rPr lang="fr-CA" sz="4000" dirty="0">
                <a:solidFill>
                  <a:schemeClr val="tx2">
                    <a:lumMod val="75000"/>
                  </a:schemeClr>
                </a:solidFill>
              </a:rPr>
              <a:t>5</a:t>
            </a:r>
            <a:r>
              <a:rPr lang="fr-CA" sz="4000" dirty="0" smtClean="0">
                <a:solidFill>
                  <a:schemeClr val="bg1"/>
                </a:solidFill>
              </a:rPr>
              <a:t> </a:t>
            </a:r>
            <a:r>
              <a:rPr lang="fr-CA" sz="4000" dirty="0">
                <a:solidFill>
                  <a:schemeClr val="bg1"/>
                </a:solidFill>
              </a:rPr>
              <a:t>+ </a:t>
            </a:r>
            <a:r>
              <a:rPr lang="fr-CA" sz="4000" dirty="0">
                <a:solidFill>
                  <a:schemeClr val="tx2">
                    <a:lumMod val="75000"/>
                  </a:schemeClr>
                </a:solidFill>
              </a:rPr>
              <a:t>5</a:t>
            </a:r>
            <a:r>
              <a:rPr lang="fr-CA" sz="4000" dirty="0">
                <a:solidFill>
                  <a:schemeClr val="bg1"/>
                </a:solidFill>
              </a:rPr>
              <a:t> = </a:t>
            </a:r>
            <a:r>
              <a:rPr lang="fr-CA" sz="4000" dirty="0" smtClean="0">
                <a:solidFill>
                  <a:schemeClr val="accent3"/>
                </a:solidFill>
              </a:rPr>
              <a:t>10</a:t>
            </a:r>
            <a:endParaRPr lang="fr-CA" sz="4000" dirty="0">
              <a:solidFill>
                <a:schemeClr val="accent3"/>
              </a:solidFill>
            </a:endParaRPr>
          </a:p>
        </p:txBody>
      </p:sp>
      <p:sp>
        <p:nvSpPr>
          <p:cNvPr id="54" name="Rectangle 53"/>
          <p:cNvSpPr/>
          <p:nvPr>
            <p:custDataLst>
              <p:tags r:id="rId19"/>
            </p:custDataLst>
          </p:nvPr>
        </p:nvSpPr>
        <p:spPr>
          <a:xfrm>
            <a:off x="6319376" y="4019294"/>
            <a:ext cx="4243469" cy="707886"/>
          </a:xfrm>
          <a:prstGeom prst="rect">
            <a:avLst/>
          </a:prstGeom>
        </p:spPr>
        <p:txBody>
          <a:bodyPr wrap="none">
            <a:spAutoFit/>
          </a:bodyPr>
          <a:lstStyle/>
          <a:p>
            <a:r>
              <a:rPr lang="fr-CA" sz="4000" dirty="0" smtClean="0">
                <a:solidFill>
                  <a:schemeClr val="accent3"/>
                </a:solidFill>
              </a:rPr>
              <a:t>10</a:t>
            </a:r>
            <a:r>
              <a:rPr lang="fr-CA" sz="4000" dirty="0" smtClean="0">
                <a:solidFill>
                  <a:schemeClr val="bg1"/>
                </a:solidFill>
              </a:rPr>
              <a:t> </a:t>
            </a:r>
            <a:r>
              <a:rPr lang="fr-CA" sz="4000" dirty="0">
                <a:solidFill>
                  <a:schemeClr val="bg1"/>
                </a:solidFill>
              </a:rPr>
              <a:t>+ </a:t>
            </a:r>
            <a:r>
              <a:rPr lang="fr-CA" sz="4000" dirty="0" smtClean="0">
                <a:solidFill>
                  <a:schemeClr val="accent3"/>
                </a:solidFill>
              </a:rPr>
              <a:t>20</a:t>
            </a:r>
            <a:r>
              <a:rPr lang="fr-CA" sz="4000" dirty="0" smtClean="0">
                <a:solidFill>
                  <a:schemeClr val="tx2">
                    <a:lumMod val="60000"/>
                    <a:lumOff val="40000"/>
                  </a:schemeClr>
                </a:solidFill>
              </a:rPr>
              <a:t> </a:t>
            </a:r>
            <a:r>
              <a:rPr lang="fr-CA" sz="4000" dirty="0" smtClean="0">
                <a:solidFill>
                  <a:schemeClr val="bg1"/>
                </a:solidFill>
              </a:rPr>
              <a:t>+</a:t>
            </a:r>
            <a:r>
              <a:rPr lang="fr-CA" sz="4000" dirty="0" smtClean="0">
                <a:solidFill>
                  <a:schemeClr val="tx2">
                    <a:lumMod val="60000"/>
                    <a:lumOff val="40000"/>
                  </a:schemeClr>
                </a:solidFill>
              </a:rPr>
              <a:t> </a:t>
            </a:r>
            <a:r>
              <a:rPr lang="fr-CA" sz="4000" dirty="0" smtClean="0">
                <a:solidFill>
                  <a:schemeClr val="accent3"/>
                </a:solidFill>
              </a:rPr>
              <a:t>30</a:t>
            </a:r>
            <a:r>
              <a:rPr lang="fr-CA" sz="4000" dirty="0" smtClean="0">
                <a:solidFill>
                  <a:schemeClr val="bg1"/>
                </a:solidFill>
              </a:rPr>
              <a:t> </a:t>
            </a:r>
            <a:r>
              <a:rPr lang="fr-CA" sz="4000" dirty="0">
                <a:solidFill>
                  <a:schemeClr val="bg1"/>
                </a:solidFill>
              </a:rPr>
              <a:t>= </a:t>
            </a:r>
            <a:r>
              <a:rPr lang="fr-CA" sz="4000" dirty="0" smtClean="0">
                <a:solidFill>
                  <a:schemeClr val="bg1"/>
                </a:solidFill>
              </a:rPr>
              <a:t>60</a:t>
            </a:r>
            <a:endParaRPr lang="fr-CA" sz="4000" dirty="0">
              <a:solidFill>
                <a:schemeClr val="bg1"/>
              </a:solidFill>
            </a:endParaRPr>
          </a:p>
        </p:txBody>
      </p:sp>
      <p:sp>
        <p:nvSpPr>
          <p:cNvPr id="55" name="Rectangle 54"/>
          <p:cNvSpPr/>
          <p:nvPr>
            <p:custDataLst>
              <p:tags r:id="rId20"/>
            </p:custDataLst>
          </p:nvPr>
        </p:nvSpPr>
        <p:spPr>
          <a:xfrm>
            <a:off x="6482528" y="5182194"/>
            <a:ext cx="3797835" cy="784830"/>
          </a:xfrm>
          <a:prstGeom prst="rect">
            <a:avLst/>
          </a:prstGeom>
        </p:spPr>
        <p:txBody>
          <a:bodyPr wrap="none">
            <a:spAutoFit/>
          </a:bodyPr>
          <a:lstStyle/>
          <a:p>
            <a:r>
              <a:rPr lang="fr-CA" sz="4500" dirty="0" smtClean="0">
                <a:solidFill>
                  <a:schemeClr val="accent3"/>
                </a:solidFill>
              </a:rPr>
              <a:t>MAISON = 60</a:t>
            </a:r>
            <a:endParaRPr lang="fr-CA" sz="4500" dirty="0">
              <a:solidFill>
                <a:schemeClr val="accent3"/>
              </a:solidFill>
            </a:endParaRPr>
          </a:p>
        </p:txBody>
      </p:sp>
      <p:pic>
        <p:nvPicPr>
          <p:cNvPr id="3" name="Recorded Sound">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7"/>
          <a:stretch>
            <a:fillRect/>
          </a:stretch>
        </p:blipFill>
        <p:spPr>
          <a:xfrm>
            <a:off x="9857468" y="874478"/>
            <a:ext cx="487363" cy="487363"/>
          </a:xfrm>
          <a:prstGeom prst="rect">
            <a:avLst/>
          </a:prstGeom>
        </p:spPr>
      </p:pic>
    </p:spTree>
    <p:extLst>
      <p:ext uri="{BB962C8B-B14F-4D97-AF65-F5344CB8AC3E}">
        <p14:creationId xmlns:p14="http://schemas.microsoft.com/office/powerpoint/2010/main" val="3420488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944727" y="580277"/>
            <a:ext cx="9774302" cy="852474"/>
          </a:xfrm>
        </p:spPr>
        <p:txBody>
          <a:bodyPr/>
          <a:lstStyle/>
          <a:p>
            <a:r>
              <a:rPr lang="en-US" sz="4000" u="sng" dirty="0"/>
              <a:t>Centre 3</a:t>
            </a:r>
            <a:r>
              <a:rPr lang="en-US" sz="4000" u="sng" dirty="0" smtClean="0"/>
              <a:t> – Mots de la </a:t>
            </a:r>
            <a:r>
              <a:rPr lang="en-US" sz="4000" u="sng" dirty="0" err="1" smtClean="0"/>
              <a:t>semaine</a:t>
            </a:r>
            <a:endParaRPr lang="en-US" sz="4000" dirty="0"/>
          </a:p>
        </p:txBody>
      </p:sp>
      <p:sp>
        <p:nvSpPr>
          <p:cNvPr id="3" name="Rectangle 2"/>
          <p:cNvSpPr/>
          <p:nvPr>
            <p:custDataLst>
              <p:tags r:id="rId2"/>
            </p:custDataLst>
          </p:nvPr>
        </p:nvSpPr>
        <p:spPr>
          <a:xfrm>
            <a:off x="1262743" y="2257470"/>
            <a:ext cx="3448594" cy="3323987"/>
          </a:xfrm>
          <a:prstGeom prst="rect">
            <a:avLst/>
          </a:prstGeom>
        </p:spPr>
        <p:txBody>
          <a:bodyPr wrap="square">
            <a:spAutoFit/>
          </a:bodyPr>
          <a:lstStyle/>
          <a:p>
            <a:r>
              <a:rPr lang="fr-CA" sz="4200" dirty="0" smtClean="0">
                <a:solidFill>
                  <a:srgbClr val="00B0F0"/>
                </a:solidFill>
                <a:latin typeface="Century Gothic" panose="020B0502020202020204" pitchFamily="34" charset="0"/>
                <a:cs typeface="Calibri" panose="020F0502020204030204" pitchFamily="34" charset="0"/>
              </a:rPr>
              <a:t>1. propre </a:t>
            </a:r>
            <a:r>
              <a:rPr lang="fr-CA" sz="4200" dirty="0">
                <a:solidFill>
                  <a:srgbClr val="00B0F0"/>
                </a:solidFill>
                <a:latin typeface="Century Gothic" panose="020B0502020202020204" pitchFamily="34" charset="0"/>
                <a:cs typeface="Calibri" panose="020F0502020204030204" pitchFamily="34" charset="0"/>
              </a:rPr>
              <a:t>=</a:t>
            </a:r>
          </a:p>
          <a:p>
            <a:endParaRPr lang="fr-CA" sz="4200" dirty="0">
              <a:latin typeface="Century Gothic" panose="020B0502020202020204" pitchFamily="34" charset="0"/>
              <a:cs typeface="Calibri" panose="020F0502020204030204" pitchFamily="34" charset="0"/>
            </a:endParaRPr>
          </a:p>
          <a:p>
            <a:r>
              <a:rPr lang="fr-CA" sz="4200" dirty="0">
                <a:solidFill>
                  <a:schemeClr val="accent3"/>
                </a:solidFill>
                <a:latin typeface="Century Gothic" panose="020B0502020202020204" pitchFamily="34" charset="0"/>
                <a:cs typeface="Calibri" panose="020F0502020204030204" pitchFamily="34" charset="0"/>
              </a:rPr>
              <a:t>2. </a:t>
            </a:r>
            <a:r>
              <a:rPr lang="fr-CA" sz="4200" dirty="0" smtClean="0">
                <a:solidFill>
                  <a:schemeClr val="accent3"/>
                </a:solidFill>
                <a:latin typeface="Century Gothic" panose="020B0502020202020204" pitchFamily="34" charset="0"/>
                <a:cs typeface="Calibri" panose="020F0502020204030204" pitchFamily="34" charset="0"/>
              </a:rPr>
              <a:t>dessous </a:t>
            </a:r>
            <a:r>
              <a:rPr lang="fr-CA" sz="4200" dirty="0">
                <a:solidFill>
                  <a:schemeClr val="accent3"/>
                </a:solidFill>
                <a:latin typeface="Century Gothic" panose="020B0502020202020204" pitchFamily="34" charset="0"/>
                <a:cs typeface="Calibri" panose="020F0502020204030204" pitchFamily="34" charset="0"/>
              </a:rPr>
              <a:t>=</a:t>
            </a:r>
          </a:p>
          <a:p>
            <a:endParaRPr lang="fr-CA" sz="4200" dirty="0">
              <a:latin typeface="Century Gothic" panose="020B0502020202020204" pitchFamily="34" charset="0"/>
              <a:cs typeface="Calibri" panose="020F0502020204030204" pitchFamily="34" charset="0"/>
            </a:endParaRPr>
          </a:p>
          <a:p>
            <a:r>
              <a:rPr lang="fr-CA" sz="4200" dirty="0">
                <a:solidFill>
                  <a:schemeClr val="accent6">
                    <a:lumMod val="60000"/>
                    <a:lumOff val="40000"/>
                  </a:schemeClr>
                </a:solidFill>
                <a:latin typeface="Century Gothic" panose="020B0502020202020204" pitchFamily="34" charset="0"/>
                <a:cs typeface="Calibri" panose="020F0502020204030204" pitchFamily="34" charset="0"/>
              </a:rPr>
              <a:t>3. </a:t>
            </a:r>
            <a:r>
              <a:rPr lang="fr-CA" sz="4200" dirty="0" smtClean="0">
                <a:solidFill>
                  <a:schemeClr val="accent6">
                    <a:lumMod val="60000"/>
                    <a:lumOff val="40000"/>
                  </a:schemeClr>
                </a:solidFill>
                <a:latin typeface="Century Gothic" panose="020B0502020202020204" pitchFamily="34" charset="0"/>
                <a:cs typeface="Calibri" panose="020F0502020204030204" pitchFamily="34" charset="0"/>
              </a:rPr>
              <a:t>rien </a:t>
            </a:r>
            <a:r>
              <a:rPr lang="fr-CA" sz="4200" dirty="0">
                <a:solidFill>
                  <a:schemeClr val="accent6">
                    <a:lumMod val="60000"/>
                    <a:lumOff val="40000"/>
                  </a:schemeClr>
                </a:solidFill>
                <a:latin typeface="Century Gothic" panose="020B0502020202020204" pitchFamily="34" charset="0"/>
                <a:cs typeface="Calibri" panose="020F0502020204030204" pitchFamily="34" charset="0"/>
              </a:rPr>
              <a:t>=</a:t>
            </a:r>
          </a:p>
        </p:txBody>
      </p:sp>
      <p:sp>
        <p:nvSpPr>
          <p:cNvPr id="4" name="Rectangle 3"/>
          <p:cNvSpPr/>
          <p:nvPr>
            <p:custDataLst>
              <p:tags r:id="rId3"/>
            </p:custDataLst>
          </p:nvPr>
        </p:nvSpPr>
        <p:spPr>
          <a:xfrm>
            <a:off x="6094778" y="2243878"/>
            <a:ext cx="4624251" cy="3323987"/>
          </a:xfrm>
          <a:prstGeom prst="rect">
            <a:avLst/>
          </a:prstGeom>
        </p:spPr>
        <p:txBody>
          <a:bodyPr wrap="square">
            <a:spAutoFit/>
          </a:bodyPr>
          <a:lstStyle/>
          <a:p>
            <a:r>
              <a:rPr lang="fr-CA" sz="4200" dirty="0">
                <a:solidFill>
                  <a:srgbClr val="FF3399"/>
                </a:solidFill>
                <a:latin typeface="Century Gothic" panose="020B0502020202020204" pitchFamily="34" charset="0"/>
              </a:rPr>
              <a:t>4. </a:t>
            </a:r>
            <a:r>
              <a:rPr lang="fr-CA" sz="4200" dirty="0" smtClean="0">
                <a:solidFill>
                  <a:srgbClr val="FF3399"/>
                </a:solidFill>
                <a:latin typeface="Century Gothic" panose="020B0502020202020204" pitchFamily="34" charset="0"/>
              </a:rPr>
              <a:t>derrière </a:t>
            </a:r>
            <a:r>
              <a:rPr lang="fr-CA" sz="4200" dirty="0">
                <a:solidFill>
                  <a:srgbClr val="FF3399"/>
                </a:solidFill>
                <a:latin typeface="Century Gothic" panose="020B0502020202020204" pitchFamily="34" charset="0"/>
              </a:rPr>
              <a:t>=</a:t>
            </a:r>
          </a:p>
          <a:p>
            <a:endParaRPr lang="fr-CA" sz="4200" dirty="0">
              <a:latin typeface="Century Gothic" panose="020B0502020202020204" pitchFamily="34" charset="0"/>
            </a:endParaRPr>
          </a:p>
          <a:p>
            <a:r>
              <a:rPr lang="fr-CA" sz="4200" dirty="0">
                <a:solidFill>
                  <a:srgbClr val="C00000"/>
                </a:solidFill>
                <a:latin typeface="Century Gothic" panose="020B0502020202020204" pitchFamily="34" charset="0"/>
              </a:rPr>
              <a:t>5. </a:t>
            </a:r>
            <a:r>
              <a:rPr lang="fr-CA" sz="4200" dirty="0" smtClean="0">
                <a:solidFill>
                  <a:srgbClr val="C00000"/>
                </a:solidFill>
                <a:latin typeface="Century Gothic" panose="020B0502020202020204" pitchFamily="34" charset="0"/>
              </a:rPr>
              <a:t>près </a:t>
            </a:r>
            <a:r>
              <a:rPr lang="fr-CA" sz="4200" dirty="0">
                <a:solidFill>
                  <a:srgbClr val="C00000"/>
                </a:solidFill>
                <a:latin typeface="Century Gothic" panose="020B0502020202020204" pitchFamily="34" charset="0"/>
              </a:rPr>
              <a:t>=</a:t>
            </a:r>
          </a:p>
          <a:p>
            <a:endParaRPr lang="fr-CA" sz="4200" dirty="0">
              <a:latin typeface="Century Gothic" panose="020B0502020202020204" pitchFamily="34" charset="0"/>
            </a:endParaRPr>
          </a:p>
          <a:p>
            <a:r>
              <a:rPr lang="fr-CA" sz="4200" dirty="0">
                <a:solidFill>
                  <a:schemeClr val="accent1"/>
                </a:solidFill>
                <a:latin typeface="Century Gothic" panose="020B0502020202020204" pitchFamily="34" charset="0"/>
              </a:rPr>
              <a:t>6. </a:t>
            </a:r>
            <a:r>
              <a:rPr lang="fr-CA" sz="4200" dirty="0" smtClean="0">
                <a:solidFill>
                  <a:schemeClr val="accent1"/>
                </a:solidFill>
                <a:latin typeface="Century Gothic" panose="020B0502020202020204" pitchFamily="34" charset="0"/>
              </a:rPr>
              <a:t>mettre </a:t>
            </a:r>
            <a:r>
              <a:rPr lang="fr-CA" sz="4200" dirty="0">
                <a:solidFill>
                  <a:schemeClr val="accent1"/>
                </a:solidFill>
                <a:latin typeface="Century Gothic" panose="020B0502020202020204" pitchFamily="34" charset="0"/>
              </a:rPr>
              <a:t>=</a:t>
            </a:r>
          </a:p>
        </p:txBody>
      </p:sp>
      <p:sp>
        <p:nvSpPr>
          <p:cNvPr id="5" name="Rectangle 4"/>
          <p:cNvSpPr/>
          <p:nvPr>
            <p:custDataLst>
              <p:tags r:id="rId4"/>
            </p:custDataLst>
          </p:nvPr>
        </p:nvSpPr>
        <p:spPr>
          <a:xfrm>
            <a:off x="1027611" y="1562512"/>
            <a:ext cx="5910592" cy="584775"/>
          </a:xfrm>
          <a:prstGeom prst="rect">
            <a:avLst/>
          </a:prstGeom>
        </p:spPr>
        <p:txBody>
          <a:bodyPr wrap="none">
            <a:spAutoFit/>
          </a:bodyPr>
          <a:lstStyle/>
          <a:p>
            <a:r>
              <a:rPr lang="fr-CA" sz="3200" dirty="0">
                <a:solidFill>
                  <a:schemeClr val="bg1"/>
                </a:solidFill>
              </a:rPr>
              <a:t>Voici les mots de la semaine:</a:t>
            </a:r>
            <a:endParaRPr lang="en-US" sz="3200" dirty="0">
              <a:solidFill>
                <a:schemeClr val="bg1"/>
              </a:solidFill>
            </a:endParaRPr>
          </a:p>
        </p:txBody>
      </p:sp>
      <p:pic>
        <p:nvPicPr>
          <p:cNvPr id="6" name="Picture 5" descr="Quarter (Canadian coin) - Wikipedia"/>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9421048" y="815250"/>
            <a:ext cx="850680" cy="860205"/>
          </a:xfrm>
          <a:prstGeom prst="rect">
            <a:avLst/>
          </a:prstGeom>
        </p:spPr>
      </p:pic>
      <p:pic>
        <p:nvPicPr>
          <p:cNvPr id="7" name="Picture 6" descr="Dime (Canadian coin) - Wikipedia"/>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10524026" y="1525843"/>
            <a:ext cx="616430" cy="623331"/>
          </a:xfrm>
          <a:prstGeom prst="rect">
            <a:avLst/>
          </a:prstGeom>
        </p:spPr>
      </p:pic>
      <p:pic>
        <p:nvPicPr>
          <p:cNvPr id="8" name="Picture 7" descr="Nickel (Canadian coin) - Wikipedia"/>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9547235" y="1778067"/>
            <a:ext cx="730674" cy="742213"/>
          </a:xfrm>
          <a:prstGeom prst="rect">
            <a:avLst/>
          </a:prstGeom>
        </p:spPr>
      </p:pic>
      <p:sp>
        <p:nvSpPr>
          <p:cNvPr id="9" name="TextBox 8"/>
          <p:cNvSpPr txBox="1"/>
          <p:nvPr>
            <p:custDataLst>
              <p:tags r:id="rId8"/>
            </p:custDataLst>
          </p:nvPr>
        </p:nvSpPr>
        <p:spPr>
          <a:xfrm>
            <a:off x="687976" y="5660571"/>
            <a:ext cx="10990217" cy="523220"/>
          </a:xfrm>
          <a:prstGeom prst="rect">
            <a:avLst/>
          </a:prstGeom>
          <a:noFill/>
        </p:spPr>
        <p:txBody>
          <a:bodyPr wrap="square" rtlCol="0">
            <a:spAutoFit/>
          </a:bodyPr>
          <a:lstStyle/>
          <a:p>
            <a:r>
              <a:rPr lang="fr-CA" sz="2800" u="sng" dirty="0" smtClean="0">
                <a:solidFill>
                  <a:srgbClr val="FFFF00"/>
                </a:solidFill>
              </a:rPr>
              <a:t>Défi:</a:t>
            </a:r>
            <a:r>
              <a:rPr lang="fr-CA" sz="2800" dirty="0" smtClean="0">
                <a:solidFill>
                  <a:srgbClr val="FFFF00"/>
                </a:solidFill>
              </a:rPr>
              <a:t> Combien coûte le mot </a:t>
            </a:r>
            <a:r>
              <a:rPr lang="fr-CA" sz="2800" u="sng" dirty="0" smtClean="0">
                <a:solidFill>
                  <a:srgbClr val="FFFF00"/>
                </a:solidFill>
              </a:rPr>
              <a:t>pamplemousse</a:t>
            </a:r>
            <a:r>
              <a:rPr lang="fr-CA" sz="2800" dirty="0" smtClean="0">
                <a:solidFill>
                  <a:srgbClr val="FFFF00"/>
                </a:solidFill>
              </a:rPr>
              <a:t> et </a:t>
            </a:r>
            <a:r>
              <a:rPr lang="fr-CA" sz="2800" u="sng" dirty="0" smtClean="0">
                <a:solidFill>
                  <a:srgbClr val="FFFF00"/>
                </a:solidFill>
              </a:rPr>
              <a:t>multiplication?</a:t>
            </a:r>
            <a:endParaRPr lang="en-US" sz="2800" u="sng" dirty="0">
              <a:solidFill>
                <a:srgbClr val="FFFF00"/>
              </a:solidFill>
            </a:endParaRPr>
          </a:p>
        </p:txBody>
      </p:sp>
      <p:pic>
        <p:nvPicPr>
          <p:cNvPr id="10"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0162267" y="3088703"/>
            <a:ext cx="487363" cy="487363"/>
          </a:xfrm>
          <a:prstGeom prst="rect">
            <a:avLst/>
          </a:prstGeom>
        </p:spPr>
      </p:pic>
    </p:spTree>
    <p:extLst>
      <p:ext uri="{BB962C8B-B14F-4D97-AF65-F5344CB8AC3E}">
        <p14:creationId xmlns:p14="http://schemas.microsoft.com/office/powerpoint/2010/main" val="1461525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8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876280" y="688944"/>
            <a:ext cx="9774302" cy="852474"/>
          </a:xfrm>
        </p:spPr>
        <p:txBody>
          <a:bodyPr/>
          <a:lstStyle/>
          <a:p>
            <a:r>
              <a:rPr lang="en-US" sz="4000" u="sng" dirty="0"/>
              <a:t>Centre 4 </a:t>
            </a:r>
            <a:r>
              <a:rPr lang="en-US" sz="4000" u="sng" dirty="0" smtClean="0"/>
              <a:t>– Le </a:t>
            </a:r>
            <a:r>
              <a:rPr lang="en-US" sz="4000" u="sng" dirty="0" err="1" smtClean="0"/>
              <a:t>calendrier</a:t>
            </a:r>
            <a:r>
              <a:rPr lang="en-US" sz="4000" u="sng" dirty="0" smtClean="0"/>
              <a:t>! </a:t>
            </a:r>
            <a:endParaRPr lang="en-US" sz="4000" dirty="0"/>
          </a:p>
        </p:txBody>
      </p:sp>
      <p:sp>
        <p:nvSpPr>
          <p:cNvPr id="3" name="TextBox 2"/>
          <p:cNvSpPr txBox="1"/>
          <p:nvPr>
            <p:custDataLst>
              <p:tags r:id="rId2"/>
            </p:custDataLst>
          </p:nvPr>
        </p:nvSpPr>
        <p:spPr>
          <a:xfrm>
            <a:off x="755076" y="1661964"/>
            <a:ext cx="10016709" cy="769441"/>
          </a:xfrm>
          <a:prstGeom prst="rect">
            <a:avLst/>
          </a:prstGeom>
          <a:noFill/>
        </p:spPr>
        <p:txBody>
          <a:bodyPr wrap="square" rtlCol="0">
            <a:spAutoFit/>
          </a:bodyPr>
          <a:lstStyle/>
          <a:p>
            <a:r>
              <a:rPr lang="en-US" sz="2200" dirty="0" err="1" smtClean="0">
                <a:solidFill>
                  <a:schemeClr val="bg1"/>
                </a:solidFill>
              </a:rPr>
              <a:t>Répondre</a:t>
            </a:r>
            <a:r>
              <a:rPr lang="en-US" sz="2200" dirty="0" smtClean="0">
                <a:solidFill>
                  <a:schemeClr val="bg1"/>
                </a:solidFill>
              </a:rPr>
              <a:t> aux questions </a:t>
            </a:r>
            <a:r>
              <a:rPr lang="en-US" sz="2200" dirty="0" err="1" smtClean="0">
                <a:solidFill>
                  <a:schemeClr val="bg1"/>
                </a:solidFill>
              </a:rPr>
              <a:t>suivantes</a:t>
            </a:r>
            <a:r>
              <a:rPr lang="en-US" sz="2200" dirty="0" smtClean="0">
                <a:solidFill>
                  <a:schemeClr val="bg1"/>
                </a:solidFill>
              </a:rPr>
              <a:t> (</a:t>
            </a:r>
            <a:r>
              <a:rPr lang="en-US" sz="2200" dirty="0" err="1" smtClean="0">
                <a:solidFill>
                  <a:schemeClr val="bg1"/>
                </a:solidFill>
              </a:rPr>
              <a:t>en</a:t>
            </a:r>
            <a:r>
              <a:rPr lang="en-US" sz="2200" dirty="0" smtClean="0">
                <a:solidFill>
                  <a:schemeClr val="bg1"/>
                </a:solidFill>
              </a:rPr>
              <a:t> phrase </a:t>
            </a:r>
            <a:r>
              <a:rPr lang="en-US" sz="2200" dirty="0" err="1" smtClean="0">
                <a:solidFill>
                  <a:schemeClr val="bg1"/>
                </a:solidFill>
              </a:rPr>
              <a:t>complète</a:t>
            </a:r>
            <a:r>
              <a:rPr lang="en-US" sz="2200" dirty="0" smtClean="0">
                <a:solidFill>
                  <a:schemeClr val="bg1"/>
                </a:solidFill>
              </a:rPr>
              <a:t>) </a:t>
            </a:r>
            <a:r>
              <a:rPr lang="en-US" sz="2200" dirty="0" err="1" smtClean="0">
                <a:solidFill>
                  <a:schemeClr val="bg1"/>
                </a:solidFill>
              </a:rPr>
              <a:t>en</a:t>
            </a:r>
            <a:r>
              <a:rPr lang="en-US" sz="2200" dirty="0" smtClean="0">
                <a:solidFill>
                  <a:schemeClr val="bg1"/>
                </a:solidFill>
              </a:rPr>
              <a:t> consultant le </a:t>
            </a:r>
            <a:r>
              <a:rPr lang="en-US" sz="2200" dirty="0" err="1" smtClean="0">
                <a:solidFill>
                  <a:schemeClr val="bg1"/>
                </a:solidFill>
              </a:rPr>
              <a:t>calendrier</a:t>
            </a:r>
            <a:r>
              <a:rPr lang="en-US" sz="2200" dirty="0" smtClean="0">
                <a:solidFill>
                  <a:schemeClr val="bg1"/>
                </a:solidFill>
              </a:rPr>
              <a:t> ci-</a:t>
            </a:r>
            <a:r>
              <a:rPr lang="en-US" sz="2200" dirty="0" err="1" smtClean="0">
                <a:solidFill>
                  <a:schemeClr val="bg1"/>
                </a:solidFill>
              </a:rPr>
              <a:t>dessous</a:t>
            </a:r>
            <a:r>
              <a:rPr lang="en-US" sz="2200" dirty="0">
                <a:solidFill>
                  <a:schemeClr val="bg1"/>
                </a:solidFill>
              </a:rPr>
              <a:t>!</a:t>
            </a:r>
            <a:r>
              <a:rPr lang="en-US" sz="2200" dirty="0" smtClean="0">
                <a:solidFill>
                  <a:schemeClr val="bg1"/>
                </a:solidFill>
              </a:rPr>
              <a:t>   </a:t>
            </a:r>
            <a:endParaRPr lang="en-US" sz="2200" dirty="0">
              <a:solidFill>
                <a:schemeClr val="bg1"/>
              </a:solidFill>
            </a:endParaRPr>
          </a:p>
        </p:txBody>
      </p:sp>
      <p:sp>
        <p:nvSpPr>
          <p:cNvPr id="4" name="TextBox 3"/>
          <p:cNvSpPr txBox="1"/>
          <p:nvPr>
            <p:custDataLst>
              <p:tags r:id="rId3"/>
            </p:custDataLst>
          </p:nvPr>
        </p:nvSpPr>
        <p:spPr>
          <a:xfrm>
            <a:off x="876280" y="2590442"/>
            <a:ext cx="5113020" cy="3939540"/>
          </a:xfrm>
          <a:prstGeom prst="rect">
            <a:avLst/>
          </a:prstGeom>
          <a:noFill/>
        </p:spPr>
        <p:txBody>
          <a:bodyPr wrap="square" rtlCol="0">
            <a:spAutoFit/>
          </a:bodyPr>
          <a:lstStyle/>
          <a:p>
            <a:pPr marL="457200" indent="-457200">
              <a:buAutoNum type="arabicPeriod"/>
            </a:pPr>
            <a:r>
              <a:rPr lang="fr-CA" sz="2500" dirty="0" smtClean="0">
                <a:solidFill>
                  <a:srgbClr val="FFC000"/>
                </a:solidFill>
              </a:rPr>
              <a:t>Imagine qu’aujourd’hui est le jour avec l’étoile.     Quelle est la date aujourd’hui?</a:t>
            </a:r>
          </a:p>
          <a:p>
            <a:pPr marL="457200" indent="-457200">
              <a:buAutoNum type="arabicPeriod"/>
            </a:pPr>
            <a:r>
              <a:rPr lang="fr-CA" sz="2500" dirty="0" smtClean="0">
                <a:solidFill>
                  <a:srgbClr val="36EA36"/>
                </a:solidFill>
              </a:rPr>
              <a:t>Quelle était la date hier?</a:t>
            </a:r>
          </a:p>
          <a:p>
            <a:pPr marL="457200" indent="-457200">
              <a:buAutoNum type="arabicPeriod"/>
            </a:pPr>
            <a:r>
              <a:rPr lang="fr-CA" sz="2500" dirty="0" smtClean="0">
                <a:solidFill>
                  <a:srgbClr val="FD59FD"/>
                </a:solidFill>
              </a:rPr>
              <a:t>Quelle sera la date demain?</a:t>
            </a:r>
          </a:p>
          <a:p>
            <a:pPr marL="457200" indent="-457200">
              <a:buAutoNum type="arabicPeriod"/>
            </a:pPr>
            <a:r>
              <a:rPr lang="fr-CA" sz="2500" dirty="0" smtClean="0">
                <a:solidFill>
                  <a:srgbClr val="C00000"/>
                </a:solidFill>
              </a:rPr>
              <a:t>Quelle est la date, dans une semaine?</a:t>
            </a:r>
          </a:p>
          <a:p>
            <a:pPr marL="457200" indent="-457200">
              <a:buAutoNum type="arabicPeriod"/>
            </a:pPr>
            <a:r>
              <a:rPr lang="fr-CA" sz="2500" dirty="0" smtClean="0">
                <a:solidFill>
                  <a:srgbClr val="00B0F0"/>
                </a:solidFill>
              </a:rPr>
              <a:t>Quelle était la date, une semaine passée?</a:t>
            </a:r>
          </a:p>
          <a:p>
            <a:pPr marL="457200" indent="-457200">
              <a:buAutoNum type="arabicPeriod"/>
            </a:pPr>
            <a:endParaRPr lang="en-US" sz="2500" dirty="0">
              <a:solidFill>
                <a:srgbClr val="FFC000"/>
              </a:solidFill>
            </a:endParaRPr>
          </a:p>
        </p:txBody>
      </p:sp>
      <p:sp>
        <p:nvSpPr>
          <p:cNvPr id="7" name="5-Point Star 6"/>
          <p:cNvSpPr/>
          <p:nvPr>
            <p:custDataLst>
              <p:tags r:id="rId4"/>
            </p:custDataLst>
          </p:nvPr>
        </p:nvSpPr>
        <p:spPr>
          <a:xfrm>
            <a:off x="4533900" y="3095709"/>
            <a:ext cx="236220" cy="251460"/>
          </a:xfrm>
          <a:prstGeom prst="star5">
            <a:avLst/>
          </a:prstGeom>
          <a:solidFill>
            <a:srgbClr val="36EA3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6453840" y="2118459"/>
            <a:ext cx="4718466" cy="3707366"/>
          </a:xfrm>
          <a:prstGeom prst="rect">
            <a:avLst/>
          </a:prstGeom>
        </p:spPr>
      </p:pic>
      <p:sp>
        <p:nvSpPr>
          <p:cNvPr id="6" name="5-Point Star 5"/>
          <p:cNvSpPr/>
          <p:nvPr>
            <p:custDataLst>
              <p:tags r:id="rId6"/>
            </p:custDataLst>
          </p:nvPr>
        </p:nvSpPr>
        <p:spPr>
          <a:xfrm>
            <a:off x="10204566" y="3720682"/>
            <a:ext cx="236220" cy="251460"/>
          </a:xfrm>
          <a:prstGeom prst="star5">
            <a:avLst/>
          </a:prstGeom>
          <a:solidFill>
            <a:srgbClr val="36EA3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835313" y="811556"/>
            <a:ext cx="487363" cy="487363"/>
          </a:xfrm>
          <a:prstGeom prst="rect">
            <a:avLst/>
          </a:prstGeom>
        </p:spPr>
      </p:pic>
    </p:spTree>
    <p:extLst>
      <p:ext uri="{BB962C8B-B14F-4D97-AF65-F5344CB8AC3E}">
        <p14:creationId xmlns:p14="http://schemas.microsoft.com/office/powerpoint/2010/main" val="3622153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876280" y="688944"/>
            <a:ext cx="9774302" cy="852474"/>
          </a:xfrm>
        </p:spPr>
        <p:txBody>
          <a:bodyPr/>
          <a:lstStyle/>
          <a:p>
            <a:r>
              <a:rPr lang="en-US" sz="4000" u="sng" dirty="0"/>
              <a:t>Centre 4 </a:t>
            </a:r>
            <a:r>
              <a:rPr lang="en-US" sz="4000" u="sng" dirty="0" smtClean="0"/>
              <a:t>– Le </a:t>
            </a:r>
            <a:r>
              <a:rPr lang="en-US" sz="4000" u="sng" dirty="0" err="1" smtClean="0"/>
              <a:t>calendrier</a:t>
            </a:r>
            <a:r>
              <a:rPr lang="en-US" sz="4000" u="sng" dirty="0" smtClean="0"/>
              <a:t>! </a:t>
            </a:r>
            <a:endParaRPr lang="en-US" sz="4000" dirty="0"/>
          </a:p>
        </p:txBody>
      </p:sp>
      <p:sp>
        <p:nvSpPr>
          <p:cNvPr id="8" name="TextBox 7"/>
          <p:cNvSpPr txBox="1"/>
          <p:nvPr>
            <p:custDataLst>
              <p:tags r:id="rId2"/>
            </p:custDataLst>
          </p:nvPr>
        </p:nvSpPr>
        <p:spPr>
          <a:xfrm>
            <a:off x="746740" y="1748790"/>
            <a:ext cx="5669300" cy="4324261"/>
          </a:xfrm>
          <a:prstGeom prst="rect">
            <a:avLst/>
          </a:prstGeom>
          <a:noFill/>
        </p:spPr>
        <p:txBody>
          <a:bodyPr wrap="square" rtlCol="0">
            <a:spAutoFit/>
          </a:bodyPr>
          <a:lstStyle/>
          <a:p>
            <a:pPr marL="457200" indent="-457200">
              <a:buAutoNum type="arabicPeriod"/>
            </a:pPr>
            <a:r>
              <a:rPr lang="fr-CA" sz="2500" dirty="0" smtClean="0">
                <a:solidFill>
                  <a:srgbClr val="FFFF00"/>
                </a:solidFill>
              </a:rPr>
              <a:t>Nomme-les jours de la semaine. Commence avec </a:t>
            </a:r>
            <a:r>
              <a:rPr lang="fr-CA" sz="2500" u="sng" dirty="0" smtClean="0">
                <a:solidFill>
                  <a:srgbClr val="FFFF00"/>
                </a:solidFill>
              </a:rPr>
              <a:t>lundi</a:t>
            </a:r>
            <a:r>
              <a:rPr lang="fr-CA" sz="2500" dirty="0" smtClean="0">
                <a:solidFill>
                  <a:srgbClr val="FFFF00"/>
                </a:solidFill>
              </a:rPr>
              <a:t>.</a:t>
            </a:r>
          </a:p>
          <a:p>
            <a:pPr marL="457200" indent="-457200">
              <a:buAutoNum type="arabicPeriod"/>
            </a:pPr>
            <a:r>
              <a:rPr lang="fr-CA" sz="2500" dirty="0" smtClean="0">
                <a:solidFill>
                  <a:schemeClr val="accent5">
                    <a:lumMod val="60000"/>
                    <a:lumOff val="40000"/>
                  </a:schemeClr>
                </a:solidFill>
              </a:rPr>
              <a:t>Nomme-les jours de la semaine. Commence avec </a:t>
            </a:r>
            <a:r>
              <a:rPr lang="fr-CA" sz="2500" u="sng" dirty="0" smtClean="0">
                <a:solidFill>
                  <a:schemeClr val="accent5">
                    <a:lumMod val="60000"/>
                    <a:lumOff val="40000"/>
                  </a:schemeClr>
                </a:solidFill>
              </a:rPr>
              <a:t>jeudi</a:t>
            </a:r>
            <a:r>
              <a:rPr lang="fr-CA" sz="2500" dirty="0" smtClean="0">
                <a:solidFill>
                  <a:schemeClr val="accent5">
                    <a:lumMod val="60000"/>
                    <a:lumOff val="40000"/>
                  </a:schemeClr>
                </a:solidFill>
              </a:rPr>
              <a:t>.</a:t>
            </a:r>
          </a:p>
          <a:p>
            <a:pPr marL="457200" indent="-457200">
              <a:buAutoNum type="arabicPeriod"/>
            </a:pPr>
            <a:r>
              <a:rPr lang="fr-CA" sz="2500" dirty="0" smtClean="0">
                <a:solidFill>
                  <a:srgbClr val="FF99FF"/>
                </a:solidFill>
              </a:rPr>
              <a:t>Quelle est la date le deuxième mardi en mai?</a:t>
            </a:r>
          </a:p>
          <a:p>
            <a:pPr marL="457200" indent="-457200">
              <a:buAutoNum type="arabicPeriod"/>
            </a:pPr>
            <a:r>
              <a:rPr lang="fr-CA" sz="2500" dirty="0" smtClean="0">
                <a:solidFill>
                  <a:srgbClr val="002060"/>
                </a:solidFill>
              </a:rPr>
              <a:t>Combien de jours y </a:t>
            </a:r>
            <a:r>
              <a:rPr lang="fr-CA" sz="2500" dirty="0" err="1" smtClean="0">
                <a:solidFill>
                  <a:srgbClr val="002060"/>
                </a:solidFill>
              </a:rPr>
              <a:t>a-t-il</a:t>
            </a:r>
            <a:r>
              <a:rPr lang="fr-CA" sz="2500" dirty="0" smtClean="0">
                <a:solidFill>
                  <a:srgbClr val="002060"/>
                </a:solidFill>
              </a:rPr>
              <a:t> dans une semaine?</a:t>
            </a:r>
          </a:p>
          <a:p>
            <a:pPr marL="457200" indent="-457200">
              <a:buAutoNum type="arabicPeriod"/>
            </a:pPr>
            <a:r>
              <a:rPr lang="fr-CA" sz="2500" dirty="0" smtClean="0">
                <a:solidFill>
                  <a:srgbClr val="36EA36"/>
                </a:solidFill>
              </a:rPr>
              <a:t>Quelle est la date le dernier jeudi du mois?</a:t>
            </a:r>
          </a:p>
          <a:p>
            <a:pPr marL="457200" indent="-457200">
              <a:buAutoNum type="arabicPeriod"/>
            </a:pPr>
            <a:endParaRPr lang="en-US" sz="2500" dirty="0">
              <a:solidFill>
                <a:srgbClr val="FFC000"/>
              </a:solidFill>
            </a:endParaRPr>
          </a:p>
        </p:txBody>
      </p:sp>
      <p:pic>
        <p:nvPicPr>
          <p:cNvPr id="10" name="Picture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766260" y="1980964"/>
            <a:ext cx="4718466" cy="3707366"/>
          </a:xfrm>
          <a:prstGeom prst="rect">
            <a:avLst/>
          </a:prstGeom>
        </p:spPr>
      </p:pic>
      <p:sp>
        <p:nvSpPr>
          <p:cNvPr id="7" name="5-Point Star 6"/>
          <p:cNvSpPr/>
          <p:nvPr>
            <p:custDataLst>
              <p:tags r:id="rId4"/>
            </p:custDataLst>
          </p:nvPr>
        </p:nvSpPr>
        <p:spPr>
          <a:xfrm>
            <a:off x="10532472" y="3515814"/>
            <a:ext cx="236220" cy="251460"/>
          </a:xfrm>
          <a:prstGeom prst="star5">
            <a:avLst/>
          </a:prstGeom>
          <a:solidFill>
            <a:srgbClr val="36EA3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78496" y="1030147"/>
            <a:ext cx="487363" cy="487363"/>
          </a:xfrm>
          <a:prstGeom prst="rect">
            <a:avLst/>
          </a:prstGeom>
        </p:spPr>
      </p:pic>
    </p:spTree>
    <p:extLst>
      <p:ext uri="{BB962C8B-B14F-4D97-AF65-F5344CB8AC3E}">
        <p14:creationId xmlns:p14="http://schemas.microsoft.com/office/powerpoint/2010/main" val="233364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876280" y="688944"/>
            <a:ext cx="9774302" cy="852474"/>
          </a:xfrm>
        </p:spPr>
        <p:txBody>
          <a:bodyPr/>
          <a:lstStyle/>
          <a:p>
            <a:r>
              <a:rPr lang="en-US" sz="4000" u="sng" dirty="0"/>
              <a:t>Centre 4 </a:t>
            </a:r>
            <a:r>
              <a:rPr lang="en-US" sz="4000" u="sng" dirty="0" smtClean="0"/>
              <a:t>– Le </a:t>
            </a:r>
            <a:r>
              <a:rPr lang="en-US" sz="4000" u="sng" dirty="0" err="1" smtClean="0"/>
              <a:t>calendrier</a:t>
            </a:r>
            <a:r>
              <a:rPr lang="en-US" sz="4000" u="sng" dirty="0" smtClean="0"/>
              <a:t>! </a:t>
            </a:r>
            <a:endParaRPr lang="en-US" sz="4000" dirty="0"/>
          </a:p>
        </p:txBody>
      </p:sp>
      <p:sp>
        <p:nvSpPr>
          <p:cNvPr id="8" name="TextBox 7"/>
          <p:cNvSpPr txBox="1"/>
          <p:nvPr>
            <p:custDataLst>
              <p:tags r:id="rId2"/>
            </p:custDataLst>
          </p:nvPr>
        </p:nvSpPr>
        <p:spPr>
          <a:xfrm>
            <a:off x="746740" y="1748790"/>
            <a:ext cx="5913140" cy="5093702"/>
          </a:xfrm>
          <a:prstGeom prst="rect">
            <a:avLst/>
          </a:prstGeom>
          <a:noFill/>
        </p:spPr>
        <p:txBody>
          <a:bodyPr wrap="square" rtlCol="0">
            <a:spAutoFit/>
          </a:bodyPr>
          <a:lstStyle/>
          <a:p>
            <a:pPr marL="457200" indent="-457200">
              <a:buAutoNum type="arabicPeriod"/>
            </a:pPr>
            <a:r>
              <a:rPr lang="fr-CA" sz="2500" dirty="0" smtClean="0">
                <a:solidFill>
                  <a:srgbClr val="00FFFF"/>
                </a:solidFill>
              </a:rPr>
              <a:t>Nick est allée à un camp de soccer pendant 6 jours. Est-ce qu’il était là </a:t>
            </a:r>
            <a:r>
              <a:rPr lang="fr-CA" sz="2500" u="sng" dirty="0" smtClean="0">
                <a:solidFill>
                  <a:srgbClr val="00FFFF"/>
                </a:solidFill>
              </a:rPr>
              <a:t>plus</a:t>
            </a:r>
            <a:r>
              <a:rPr lang="fr-CA" sz="2500" dirty="0" smtClean="0">
                <a:solidFill>
                  <a:srgbClr val="00FFFF"/>
                </a:solidFill>
              </a:rPr>
              <a:t> ou </a:t>
            </a:r>
            <a:r>
              <a:rPr lang="fr-CA" sz="2500" u="sng" dirty="0" smtClean="0">
                <a:solidFill>
                  <a:srgbClr val="00FFFF"/>
                </a:solidFill>
              </a:rPr>
              <a:t>moins</a:t>
            </a:r>
            <a:r>
              <a:rPr lang="fr-CA" sz="2500" dirty="0" smtClean="0">
                <a:solidFill>
                  <a:srgbClr val="00FFFF"/>
                </a:solidFill>
              </a:rPr>
              <a:t> qu’une semaine? Explique ta réponse. </a:t>
            </a:r>
          </a:p>
          <a:p>
            <a:pPr marL="457200" indent="-457200">
              <a:buAutoNum type="arabicPeriod"/>
            </a:pPr>
            <a:endParaRPr lang="fr-CA" sz="2500" dirty="0" smtClean="0">
              <a:solidFill>
                <a:srgbClr val="36EA36"/>
              </a:solidFill>
            </a:endParaRPr>
          </a:p>
          <a:p>
            <a:pPr marL="457200" indent="-457200">
              <a:buAutoNum type="arabicPeriod"/>
            </a:pPr>
            <a:r>
              <a:rPr lang="fr-CA" sz="2500" dirty="0" smtClean="0">
                <a:solidFill>
                  <a:schemeClr val="accent3">
                    <a:lumMod val="50000"/>
                  </a:schemeClr>
                </a:solidFill>
              </a:rPr>
              <a:t>La fête de Anna est le 19 mai, et la fête de George est le 27 mai. Est-ce que leurs fêtes sont séparées par </a:t>
            </a:r>
            <a:r>
              <a:rPr lang="fr-CA" sz="2500" u="sng" dirty="0" smtClean="0">
                <a:solidFill>
                  <a:schemeClr val="accent3">
                    <a:lumMod val="50000"/>
                  </a:schemeClr>
                </a:solidFill>
              </a:rPr>
              <a:t>plus</a:t>
            </a:r>
            <a:r>
              <a:rPr lang="fr-CA" sz="2500" dirty="0" smtClean="0">
                <a:solidFill>
                  <a:schemeClr val="accent3">
                    <a:lumMod val="50000"/>
                  </a:schemeClr>
                </a:solidFill>
              </a:rPr>
              <a:t> ou </a:t>
            </a:r>
            <a:r>
              <a:rPr lang="fr-CA" sz="2500" u="sng" dirty="0" smtClean="0">
                <a:solidFill>
                  <a:schemeClr val="accent3">
                    <a:lumMod val="50000"/>
                  </a:schemeClr>
                </a:solidFill>
              </a:rPr>
              <a:t>moins</a:t>
            </a:r>
            <a:r>
              <a:rPr lang="fr-CA" sz="2500" dirty="0" smtClean="0">
                <a:solidFill>
                  <a:schemeClr val="accent3">
                    <a:lumMod val="50000"/>
                  </a:schemeClr>
                </a:solidFill>
              </a:rPr>
              <a:t> qu’une semaine? Explique ta réponse.</a:t>
            </a:r>
          </a:p>
          <a:p>
            <a:endParaRPr lang="fr-CA" sz="2500" dirty="0" smtClean="0">
              <a:solidFill>
                <a:srgbClr val="FFC000"/>
              </a:solidFill>
            </a:endParaRPr>
          </a:p>
          <a:p>
            <a:pPr marL="457200" indent="-457200">
              <a:buAutoNum type="arabicPeriod"/>
            </a:pPr>
            <a:endParaRPr lang="en-US" sz="2500" dirty="0">
              <a:solidFill>
                <a:srgbClr val="FFC000"/>
              </a:solidFill>
            </a:endParaRPr>
          </a:p>
        </p:txBody>
      </p:sp>
      <p:pic>
        <p:nvPicPr>
          <p:cNvPr id="10" name="Picture 9"/>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6850080" y="1913591"/>
            <a:ext cx="4718466" cy="3707366"/>
          </a:xfrm>
          <a:prstGeom prst="rect">
            <a:avLst/>
          </a:prstGeom>
        </p:spPr>
      </p:pic>
      <p:sp>
        <p:nvSpPr>
          <p:cNvPr id="7" name="5-Point Star 6"/>
          <p:cNvSpPr/>
          <p:nvPr>
            <p:custDataLst>
              <p:tags r:id="rId4"/>
            </p:custDataLst>
          </p:nvPr>
        </p:nvSpPr>
        <p:spPr>
          <a:xfrm>
            <a:off x="10625544" y="3515814"/>
            <a:ext cx="236220" cy="251460"/>
          </a:xfrm>
          <a:prstGeom prst="star5">
            <a:avLst/>
          </a:prstGeom>
          <a:solidFill>
            <a:srgbClr val="36EA3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ake Candles Icing · Free vector graphic on Pixabay"/>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8594938" y="4448689"/>
            <a:ext cx="276381" cy="252851"/>
          </a:xfrm>
          <a:prstGeom prst="rect">
            <a:avLst/>
          </a:prstGeom>
        </p:spPr>
      </p:pic>
      <p:pic>
        <p:nvPicPr>
          <p:cNvPr id="9" name="Picture 8" descr="Cake Candles Icing · Free vector graphic on Pixabay"/>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9285091" y="4890649"/>
            <a:ext cx="276381" cy="252851"/>
          </a:xfrm>
          <a:prstGeom prst="rect">
            <a:avLst/>
          </a:prstGeom>
        </p:spPr>
      </p:pic>
      <p:pic>
        <p:nvPicPr>
          <p:cNvPr id="4"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423281" y="914060"/>
            <a:ext cx="487363" cy="487363"/>
          </a:xfrm>
          <a:prstGeom prst="rect">
            <a:avLst/>
          </a:prstGeom>
        </p:spPr>
      </p:pic>
    </p:spTree>
    <p:extLst>
      <p:ext uri="{BB962C8B-B14F-4D97-AF65-F5344CB8AC3E}">
        <p14:creationId xmlns:p14="http://schemas.microsoft.com/office/powerpoint/2010/main" val="2999895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078593" y="911085"/>
            <a:ext cx="9492342" cy="707886"/>
          </a:xfrm>
          <a:prstGeom prst="rect">
            <a:avLst/>
          </a:prstGeom>
          <a:noFill/>
        </p:spPr>
        <p:txBody>
          <a:bodyPr wrap="square" rtlCol="0">
            <a:spAutoFit/>
          </a:bodyPr>
          <a:lstStyle/>
          <a:p>
            <a:r>
              <a:rPr lang="fr-CA" sz="4000" u="sng" dirty="0" smtClean="0">
                <a:solidFill>
                  <a:schemeClr val="bg1"/>
                </a:solidFill>
              </a:rPr>
              <a:t>Un pictogramme!</a:t>
            </a:r>
            <a:endParaRPr lang="en-US" sz="4000" u="sng" dirty="0">
              <a:solidFill>
                <a:schemeClr val="bg1"/>
              </a:solidFill>
            </a:endParaRPr>
          </a:p>
        </p:txBody>
      </p:sp>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195855813"/>
              </p:ext>
            </p:extLst>
          </p:nvPr>
        </p:nvGraphicFramePr>
        <p:xfrm>
          <a:off x="6026332" y="1905000"/>
          <a:ext cx="4795520" cy="4243644"/>
        </p:xfrm>
        <a:graphic>
          <a:graphicData uri="http://schemas.openxmlformats.org/drawingml/2006/table">
            <a:tbl>
              <a:tblPr firstRow="1" bandRow="1">
                <a:tableStyleId>{5C22544A-7EE6-4342-B048-85BDC9FD1C3A}</a:tableStyleId>
              </a:tblPr>
              <a:tblGrid>
                <a:gridCol w="959104">
                  <a:extLst>
                    <a:ext uri="{9D8B030D-6E8A-4147-A177-3AD203B41FA5}">
                      <a16:colId xmlns:a16="http://schemas.microsoft.com/office/drawing/2014/main" val="757602721"/>
                    </a:ext>
                  </a:extLst>
                </a:gridCol>
                <a:gridCol w="959104">
                  <a:extLst>
                    <a:ext uri="{9D8B030D-6E8A-4147-A177-3AD203B41FA5}">
                      <a16:colId xmlns:a16="http://schemas.microsoft.com/office/drawing/2014/main" val="365820103"/>
                    </a:ext>
                  </a:extLst>
                </a:gridCol>
                <a:gridCol w="959104">
                  <a:extLst>
                    <a:ext uri="{9D8B030D-6E8A-4147-A177-3AD203B41FA5}">
                      <a16:colId xmlns:a16="http://schemas.microsoft.com/office/drawing/2014/main" val="1797602662"/>
                    </a:ext>
                  </a:extLst>
                </a:gridCol>
                <a:gridCol w="959104">
                  <a:extLst>
                    <a:ext uri="{9D8B030D-6E8A-4147-A177-3AD203B41FA5}">
                      <a16:colId xmlns:a16="http://schemas.microsoft.com/office/drawing/2014/main" val="1097439051"/>
                    </a:ext>
                  </a:extLst>
                </a:gridCol>
                <a:gridCol w="959104">
                  <a:extLst>
                    <a:ext uri="{9D8B030D-6E8A-4147-A177-3AD203B41FA5}">
                      <a16:colId xmlns:a16="http://schemas.microsoft.com/office/drawing/2014/main" val="1475019658"/>
                    </a:ext>
                  </a:extLst>
                </a:gridCol>
              </a:tblGrid>
              <a:tr h="408724">
                <a:tc gridSpan="5">
                  <a:txBody>
                    <a:bodyPr/>
                    <a:lstStyle/>
                    <a:p>
                      <a:pPr algn="ctr"/>
                      <a:r>
                        <a:rPr lang="fr-CA" dirty="0" smtClean="0"/>
                        <a:t>Les</a:t>
                      </a:r>
                      <a:r>
                        <a:rPr lang="fr-CA" baseline="0" dirty="0" smtClean="0"/>
                        <a:t> c</a:t>
                      </a:r>
                      <a:r>
                        <a:rPr lang="fr-CA" dirty="0" smtClean="0"/>
                        <a:t>ouleurs préférées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4539492"/>
                  </a:ext>
                </a:extLst>
              </a:tr>
              <a:tr h="47936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273291894"/>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12594201"/>
                  </a:ext>
                </a:extLst>
              </a:tr>
              <a:tr h="47936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78234638"/>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41504198"/>
                  </a:ext>
                </a:extLst>
              </a:tr>
              <a:tr h="479365">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46367793"/>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05430028"/>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23404852"/>
                  </a:ext>
                </a:extLst>
              </a:tr>
              <a:tr h="479365">
                <a:tc>
                  <a:txBody>
                    <a:bodyPr/>
                    <a:lstStyle/>
                    <a:p>
                      <a:pPr algn="ctr"/>
                      <a:r>
                        <a:rPr lang="fr-CA" dirty="0" smtClean="0">
                          <a:solidFill>
                            <a:srgbClr val="FF0000"/>
                          </a:solidFill>
                        </a:rPr>
                        <a:t>rouge</a:t>
                      </a:r>
                      <a:endParaRPr lang="en-US" dirty="0">
                        <a:solidFill>
                          <a:srgbClr val="FF0000"/>
                        </a:solidFill>
                      </a:endParaRPr>
                    </a:p>
                  </a:txBody>
                  <a:tcPr/>
                </a:tc>
                <a:tc>
                  <a:txBody>
                    <a:bodyPr/>
                    <a:lstStyle/>
                    <a:p>
                      <a:pPr algn="ctr"/>
                      <a:r>
                        <a:rPr lang="fr-CA" dirty="0" smtClean="0">
                          <a:solidFill>
                            <a:srgbClr val="0070C0"/>
                          </a:solidFill>
                        </a:rPr>
                        <a:t>bleu</a:t>
                      </a:r>
                      <a:endParaRPr lang="en-US" dirty="0">
                        <a:solidFill>
                          <a:srgbClr val="0070C0"/>
                        </a:solidFill>
                      </a:endParaRPr>
                    </a:p>
                  </a:txBody>
                  <a:tcPr/>
                </a:tc>
                <a:tc>
                  <a:txBody>
                    <a:bodyPr/>
                    <a:lstStyle/>
                    <a:p>
                      <a:pPr algn="ctr"/>
                      <a:r>
                        <a:rPr lang="fr-CA" dirty="0" smtClean="0">
                          <a:solidFill>
                            <a:srgbClr val="FFCC00"/>
                          </a:solidFill>
                        </a:rPr>
                        <a:t>jaune</a:t>
                      </a:r>
                      <a:endParaRPr lang="en-US" dirty="0">
                        <a:solidFill>
                          <a:srgbClr val="FFCC00"/>
                        </a:solidFill>
                      </a:endParaRPr>
                    </a:p>
                  </a:txBody>
                  <a:tcPr/>
                </a:tc>
                <a:tc>
                  <a:txBody>
                    <a:bodyPr/>
                    <a:lstStyle/>
                    <a:p>
                      <a:pPr algn="ctr"/>
                      <a:r>
                        <a:rPr lang="fr-CA" dirty="0" smtClean="0">
                          <a:solidFill>
                            <a:srgbClr val="00CC00"/>
                          </a:solidFill>
                        </a:rPr>
                        <a:t>vert</a:t>
                      </a:r>
                      <a:endParaRPr lang="en-US" dirty="0">
                        <a:solidFill>
                          <a:srgbClr val="00CC00"/>
                        </a:solidFill>
                      </a:endParaRPr>
                    </a:p>
                  </a:txBody>
                  <a:tcPr/>
                </a:tc>
                <a:tc>
                  <a:txBody>
                    <a:bodyPr/>
                    <a:lstStyle/>
                    <a:p>
                      <a:pPr algn="ctr"/>
                      <a:r>
                        <a:rPr lang="fr-CA" dirty="0" smtClean="0">
                          <a:solidFill>
                            <a:srgbClr val="7030A0"/>
                          </a:solidFill>
                        </a:rPr>
                        <a:t>violet</a:t>
                      </a:r>
                      <a:endParaRPr lang="en-US" dirty="0">
                        <a:solidFill>
                          <a:srgbClr val="7030A0"/>
                        </a:solidFill>
                      </a:endParaRPr>
                    </a:p>
                  </a:txBody>
                  <a:tcPr/>
                </a:tc>
                <a:extLst>
                  <a:ext uri="{0D108BD9-81ED-4DB2-BD59-A6C34878D82A}">
                    <a16:rowId xmlns:a16="http://schemas.microsoft.com/office/drawing/2014/main" val="3443571321"/>
                  </a:ext>
                </a:extLst>
              </a:tr>
            </a:tbl>
          </a:graphicData>
        </a:graphic>
      </p:graphicFrame>
      <p:pic>
        <p:nvPicPr>
          <p:cNvPr id="4" name="Picture 3" descr="Paint Splatter Rainbow Colors · Free vector graphic on Pixabay"/>
          <p:cNvPicPr>
            <a:picLocks noChangeAspect="1"/>
          </p:cNvPicPr>
          <p:nvPr>
            <p:custDataLst>
              <p:tags r:id="rId3"/>
            </p:custDataLst>
          </p:nvPr>
        </p:nvPicPr>
        <p:blipFill>
          <a:blip r:embed="rId26">
            <a:extLst>
              <a:ext uri="{28A0092B-C50C-407E-A947-70E740481C1C}">
                <a14:useLocalDpi xmlns:a14="http://schemas.microsoft.com/office/drawing/2010/main" val="0"/>
              </a:ext>
            </a:extLst>
          </a:blip>
          <a:stretch>
            <a:fillRect/>
          </a:stretch>
        </p:blipFill>
        <p:spPr>
          <a:xfrm>
            <a:off x="6345828" y="5236827"/>
            <a:ext cx="359773" cy="381217"/>
          </a:xfrm>
          <a:prstGeom prst="rect">
            <a:avLst/>
          </a:prstGeom>
        </p:spPr>
      </p:pic>
      <p:pic>
        <p:nvPicPr>
          <p:cNvPr id="5" name="Picture 4" descr="Paint Splatter Rainbow Colors · Free vector graphic on Pixabay"/>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9227093" y="4762468"/>
            <a:ext cx="359773" cy="381217"/>
          </a:xfrm>
          <a:prstGeom prst="rect">
            <a:avLst/>
          </a:prstGeom>
        </p:spPr>
      </p:pic>
      <p:pic>
        <p:nvPicPr>
          <p:cNvPr id="6" name="Picture 5" descr="Paint Splatter Rainbow Colors · Free vector graphic on Pixabay"/>
          <p:cNvPicPr>
            <a:picLocks noChangeAspect="1"/>
          </p:cNvPicPr>
          <p:nvPr>
            <p:custDataLst>
              <p:tags r:id="rId5"/>
            </p:custDataLst>
          </p:nvPr>
        </p:nvPicPr>
        <p:blipFill>
          <a:blip r:embed="rId26">
            <a:extLst>
              <a:ext uri="{28A0092B-C50C-407E-A947-70E740481C1C}">
                <a14:useLocalDpi xmlns:a14="http://schemas.microsoft.com/office/drawing/2010/main" val="0"/>
              </a:ext>
            </a:extLst>
          </a:blip>
          <a:stretch>
            <a:fillRect/>
          </a:stretch>
        </p:blipFill>
        <p:spPr>
          <a:xfrm>
            <a:off x="7298690" y="5251573"/>
            <a:ext cx="359773" cy="381217"/>
          </a:xfrm>
          <a:prstGeom prst="rect">
            <a:avLst/>
          </a:prstGeom>
        </p:spPr>
      </p:pic>
      <p:pic>
        <p:nvPicPr>
          <p:cNvPr id="7" name="Picture 6" descr="Paint Splatter Rainbow Colors · Free vector graphic on Pixabay"/>
          <p:cNvPicPr>
            <a:picLocks noChangeAspect="1"/>
          </p:cNvPicPr>
          <p:nvPr>
            <p:custDataLst>
              <p:tags r:id="rId6"/>
            </p:custDataLst>
          </p:nvPr>
        </p:nvPicPr>
        <p:blipFill>
          <a:blip r:embed="rId26">
            <a:extLst>
              <a:ext uri="{28A0092B-C50C-407E-A947-70E740481C1C}">
                <a14:useLocalDpi xmlns:a14="http://schemas.microsoft.com/office/drawing/2010/main" val="0"/>
              </a:ext>
            </a:extLst>
          </a:blip>
          <a:stretch>
            <a:fillRect/>
          </a:stretch>
        </p:blipFill>
        <p:spPr>
          <a:xfrm>
            <a:off x="8251552" y="4736510"/>
            <a:ext cx="359773" cy="381217"/>
          </a:xfrm>
          <a:prstGeom prst="rect">
            <a:avLst/>
          </a:prstGeom>
        </p:spPr>
      </p:pic>
      <p:pic>
        <p:nvPicPr>
          <p:cNvPr id="8" name="Picture 7" descr="Paint Splatter Rainbow Colors · Free vector graphic on Pixabay"/>
          <p:cNvPicPr>
            <a:picLocks noChangeAspect="1"/>
          </p:cNvPicPr>
          <p:nvPr>
            <p:custDataLst>
              <p:tags r:id="rId7"/>
            </p:custDataLst>
          </p:nvPr>
        </p:nvPicPr>
        <p:blipFill>
          <a:blip r:embed="rId26">
            <a:extLst>
              <a:ext uri="{28A0092B-C50C-407E-A947-70E740481C1C}">
                <a14:useLocalDpi xmlns:a14="http://schemas.microsoft.com/office/drawing/2010/main" val="0"/>
              </a:ext>
            </a:extLst>
          </a:blip>
          <a:stretch>
            <a:fillRect/>
          </a:stretch>
        </p:blipFill>
        <p:spPr>
          <a:xfrm>
            <a:off x="8251553" y="5236827"/>
            <a:ext cx="359773" cy="381217"/>
          </a:xfrm>
          <a:prstGeom prst="rect">
            <a:avLst/>
          </a:prstGeom>
        </p:spPr>
      </p:pic>
      <p:pic>
        <p:nvPicPr>
          <p:cNvPr id="9" name="Picture 8" descr="Paint Splatter Rainbow Colors · Free vector graphic on Pixabay"/>
          <p:cNvPicPr>
            <a:picLocks noChangeAspect="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10157276" y="4762469"/>
            <a:ext cx="359773" cy="381217"/>
          </a:xfrm>
          <a:prstGeom prst="rect">
            <a:avLst/>
          </a:prstGeom>
        </p:spPr>
      </p:pic>
      <p:pic>
        <p:nvPicPr>
          <p:cNvPr id="10" name="Picture 9" descr="Paint Splatter Rainbow Colors · Free vector graphic on Pixabay"/>
          <p:cNvPicPr>
            <a:picLocks noChangeAspect="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10157277" y="5264948"/>
            <a:ext cx="359773" cy="381217"/>
          </a:xfrm>
          <a:prstGeom prst="rect">
            <a:avLst/>
          </a:prstGeom>
        </p:spPr>
      </p:pic>
      <p:pic>
        <p:nvPicPr>
          <p:cNvPr id="11" name="Picture 10" descr="Paint Splatter Rainbow Colors · Free vector graphic on Pixabay"/>
          <p:cNvPicPr>
            <a:picLocks noChangeAspect="1"/>
          </p:cNvPicPr>
          <p:nvPr>
            <p:custDataLst>
              <p:tags r:id="rId10"/>
            </p:custDataLst>
          </p:nvPr>
        </p:nvPicPr>
        <p:blipFill>
          <a:blip r:embed="rId26">
            <a:extLst>
              <a:ext uri="{28A0092B-C50C-407E-A947-70E740481C1C}">
                <a14:useLocalDpi xmlns:a14="http://schemas.microsoft.com/office/drawing/2010/main" val="0"/>
              </a:ext>
            </a:extLst>
          </a:blip>
          <a:stretch>
            <a:fillRect/>
          </a:stretch>
        </p:blipFill>
        <p:spPr>
          <a:xfrm>
            <a:off x="9204415" y="5271390"/>
            <a:ext cx="359773" cy="381217"/>
          </a:xfrm>
          <a:prstGeom prst="rect">
            <a:avLst/>
          </a:prstGeom>
        </p:spPr>
      </p:pic>
      <p:pic>
        <p:nvPicPr>
          <p:cNvPr id="12" name="Picture 11" descr="Paint Splatter Rainbow Colors · Free vector graphic on Pixabay"/>
          <p:cNvPicPr>
            <a:picLocks noChangeAspect="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10157275" y="4281495"/>
            <a:ext cx="359773" cy="381217"/>
          </a:xfrm>
          <a:prstGeom prst="rect">
            <a:avLst/>
          </a:prstGeom>
        </p:spPr>
      </p:pic>
      <p:pic>
        <p:nvPicPr>
          <p:cNvPr id="13" name="Picture 12" descr="Paint Splatter Rainbow Colors · Free vector graphic on Pixabay"/>
          <p:cNvPicPr>
            <a:picLocks noChangeAspect="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9204414" y="2841890"/>
            <a:ext cx="359773" cy="381217"/>
          </a:xfrm>
          <a:prstGeom prst="rect">
            <a:avLst/>
          </a:prstGeom>
        </p:spPr>
      </p:pic>
      <p:pic>
        <p:nvPicPr>
          <p:cNvPr id="14" name="Picture 13" descr="Paint Splatter Rainbow Colors · Free vector graphic on Pixabay"/>
          <p:cNvPicPr>
            <a:picLocks noChangeAspect="1"/>
          </p:cNvPicPr>
          <p:nvPr>
            <p:custDataLst>
              <p:tags r:id="rId13"/>
            </p:custDataLst>
          </p:nvPr>
        </p:nvPicPr>
        <p:blipFill>
          <a:blip r:embed="rId26">
            <a:extLst>
              <a:ext uri="{28A0092B-C50C-407E-A947-70E740481C1C}">
                <a14:useLocalDpi xmlns:a14="http://schemas.microsoft.com/office/drawing/2010/main" val="0"/>
              </a:ext>
            </a:extLst>
          </a:blip>
          <a:stretch>
            <a:fillRect/>
          </a:stretch>
        </p:blipFill>
        <p:spPr>
          <a:xfrm>
            <a:off x="9245416" y="3336108"/>
            <a:ext cx="359773" cy="381217"/>
          </a:xfrm>
          <a:prstGeom prst="rect">
            <a:avLst/>
          </a:prstGeom>
        </p:spPr>
      </p:pic>
      <p:pic>
        <p:nvPicPr>
          <p:cNvPr id="15" name="Picture 14" descr="Paint Splatter Rainbow Colors · Free vector graphic on Pixabay"/>
          <p:cNvPicPr>
            <a:picLocks noChangeAspect="1"/>
          </p:cNvPicPr>
          <p:nvPr>
            <p:custDataLst>
              <p:tags r:id="rId14"/>
            </p:custDataLst>
          </p:nvPr>
        </p:nvPicPr>
        <p:blipFill>
          <a:blip r:embed="rId26">
            <a:extLst>
              <a:ext uri="{28A0092B-C50C-407E-A947-70E740481C1C}">
                <a14:useLocalDpi xmlns:a14="http://schemas.microsoft.com/office/drawing/2010/main" val="0"/>
              </a:ext>
            </a:extLst>
          </a:blip>
          <a:stretch>
            <a:fillRect/>
          </a:stretch>
        </p:blipFill>
        <p:spPr>
          <a:xfrm>
            <a:off x="9227093" y="3836425"/>
            <a:ext cx="359773" cy="381217"/>
          </a:xfrm>
          <a:prstGeom prst="rect">
            <a:avLst/>
          </a:prstGeom>
        </p:spPr>
      </p:pic>
      <p:pic>
        <p:nvPicPr>
          <p:cNvPr id="16" name="Picture 15" descr="Paint Splatter Rainbow Colors · Free vector graphic on Pixabay"/>
          <p:cNvPicPr>
            <a:picLocks noChangeAspect="1"/>
          </p:cNvPicPr>
          <p:nvPr>
            <p:custDataLst>
              <p:tags r:id="rId15"/>
            </p:custDataLst>
          </p:nvPr>
        </p:nvPicPr>
        <p:blipFill>
          <a:blip r:embed="rId26">
            <a:extLst>
              <a:ext uri="{28A0092B-C50C-407E-A947-70E740481C1C}">
                <a14:useLocalDpi xmlns:a14="http://schemas.microsoft.com/office/drawing/2010/main" val="0"/>
              </a:ext>
            </a:extLst>
          </a:blip>
          <a:stretch>
            <a:fillRect/>
          </a:stretch>
        </p:blipFill>
        <p:spPr>
          <a:xfrm>
            <a:off x="9245417" y="4281495"/>
            <a:ext cx="359773" cy="381217"/>
          </a:xfrm>
          <a:prstGeom prst="rect">
            <a:avLst/>
          </a:prstGeom>
        </p:spPr>
      </p:pic>
      <p:pic>
        <p:nvPicPr>
          <p:cNvPr id="17" name="Picture 16" descr="Paint Splatter Rainbow Colors · Free vector graphic on Pixabay"/>
          <p:cNvPicPr>
            <a:picLocks noChangeAspect="1"/>
          </p:cNvPicPr>
          <p:nvPr>
            <p:custDataLst>
              <p:tags r:id="rId16"/>
            </p:custDataLst>
          </p:nvPr>
        </p:nvPicPr>
        <p:blipFill>
          <a:blip r:embed="rId26">
            <a:extLst>
              <a:ext uri="{28A0092B-C50C-407E-A947-70E740481C1C}">
                <a14:useLocalDpi xmlns:a14="http://schemas.microsoft.com/office/drawing/2010/main" val="0"/>
              </a:ext>
            </a:extLst>
          </a:blip>
          <a:stretch>
            <a:fillRect/>
          </a:stretch>
        </p:blipFill>
        <p:spPr>
          <a:xfrm>
            <a:off x="7298688" y="3336108"/>
            <a:ext cx="359773" cy="381217"/>
          </a:xfrm>
          <a:prstGeom prst="rect">
            <a:avLst/>
          </a:prstGeom>
        </p:spPr>
      </p:pic>
      <p:pic>
        <p:nvPicPr>
          <p:cNvPr id="18" name="Picture 17" descr="Paint Splatter Rainbow Colors · Free vector graphic on Pixabay"/>
          <p:cNvPicPr>
            <a:picLocks noChangeAspect="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7298688" y="3844195"/>
            <a:ext cx="359773" cy="381217"/>
          </a:xfrm>
          <a:prstGeom prst="rect">
            <a:avLst/>
          </a:prstGeom>
        </p:spPr>
      </p:pic>
      <p:pic>
        <p:nvPicPr>
          <p:cNvPr id="19" name="Picture 18" descr="Paint Splatter Rainbow Colors · Free vector graphic on Pixabay"/>
          <p:cNvPicPr>
            <a:picLocks noChangeAspect="1"/>
          </p:cNvPicPr>
          <p:nvPr>
            <p:custDataLst>
              <p:tags r:id="rId18"/>
            </p:custDataLst>
          </p:nvPr>
        </p:nvPicPr>
        <p:blipFill>
          <a:blip r:embed="rId26">
            <a:extLst>
              <a:ext uri="{28A0092B-C50C-407E-A947-70E740481C1C}">
                <a14:useLocalDpi xmlns:a14="http://schemas.microsoft.com/office/drawing/2010/main" val="0"/>
              </a:ext>
            </a:extLst>
          </a:blip>
          <a:stretch>
            <a:fillRect/>
          </a:stretch>
        </p:blipFill>
        <p:spPr>
          <a:xfrm>
            <a:off x="7298689" y="4306911"/>
            <a:ext cx="359773" cy="381217"/>
          </a:xfrm>
          <a:prstGeom prst="rect">
            <a:avLst/>
          </a:prstGeom>
        </p:spPr>
      </p:pic>
      <p:pic>
        <p:nvPicPr>
          <p:cNvPr id="20" name="Picture 19" descr="Paint Splatter Rainbow Colors · Free vector graphic on Pixabay"/>
          <p:cNvPicPr>
            <a:picLocks noChangeAspect="1"/>
          </p:cNvPicPr>
          <p:nvPr>
            <p:custDataLst>
              <p:tags r:id="rId19"/>
            </p:custDataLst>
          </p:nvPr>
        </p:nvPicPr>
        <p:blipFill>
          <a:blip r:embed="rId26">
            <a:extLst>
              <a:ext uri="{28A0092B-C50C-407E-A947-70E740481C1C}">
                <a14:useLocalDpi xmlns:a14="http://schemas.microsoft.com/office/drawing/2010/main" val="0"/>
              </a:ext>
            </a:extLst>
          </a:blip>
          <a:stretch>
            <a:fillRect/>
          </a:stretch>
        </p:blipFill>
        <p:spPr>
          <a:xfrm>
            <a:off x="7309845" y="4778673"/>
            <a:ext cx="359773" cy="381217"/>
          </a:xfrm>
          <a:prstGeom prst="rect">
            <a:avLst/>
          </a:prstGeom>
        </p:spPr>
      </p:pic>
      <p:pic>
        <p:nvPicPr>
          <p:cNvPr id="21" name="Picture 20" descr="Paint Splatter Rainbow Colors · Free vector graphic on Pixabay"/>
          <p:cNvPicPr>
            <a:picLocks noChangeAspect="1"/>
          </p:cNvPicPr>
          <p:nvPr>
            <p:custDataLst>
              <p:tags r:id="rId20"/>
            </p:custDataLst>
          </p:nvPr>
        </p:nvPicPr>
        <p:blipFill>
          <a:blip r:embed="rId26">
            <a:extLst>
              <a:ext uri="{28A0092B-C50C-407E-A947-70E740481C1C}">
                <a14:useLocalDpi xmlns:a14="http://schemas.microsoft.com/office/drawing/2010/main" val="0"/>
              </a:ext>
            </a:extLst>
          </a:blip>
          <a:stretch>
            <a:fillRect/>
          </a:stretch>
        </p:blipFill>
        <p:spPr>
          <a:xfrm>
            <a:off x="6371502" y="4762467"/>
            <a:ext cx="359773" cy="381217"/>
          </a:xfrm>
          <a:prstGeom prst="rect">
            <a:avLst/>
          </a:prstGeom>
        </p:spPr>
      </p:pic>
      <p:pic>
        <p:nvPicPr>
          <p:cNvPr id="22" name="Picture 21" descr="Paint Splatter Rainbow Colors · Free vector graphic on Pixabay"/>
          <p:cNvPicPr>
            <a:picLocks noChangeAspect="1"/>
          </p:cNvPicPr>
          <p:nvPr>
            <p:custDataLst>
              <p:tags r:id="rId21"/>
            </p:custDataLst>
          </p:nvPr>
        </p:nvPicPr>
        <p:blipFill>
          <a:blip r:embed="rId26">
            <a:extLst>
              <a:ext uri="{28A0092B-C50C-407E-A947-70E740481C1C}">
                <a14:useLocalDpi xmlns:a14="http://schemas.microsoft.com/office/drawing/2010/main" val="0"/>
              </a:ext>
            </a:extLst>
          </a:blip>
          <a:stretch>
            <a:fillRect/>
          </a:stretch>
        </p:blipFill>
        <p:spPr>
          <a:xfrm>
            <a:off x="10157274" y="3836424"/>
            <a:ext cx="359773" cy="381217"/>
          </a:xfrm>
          <a:prstGeom prst="rect">
            <a:avLst/>
          </a:prstGeom>
        </p:spPr>
      </p:pic>
      <p:sp>
        <p:nvSpPr>
          <p:cNvPr id="23" name="TextBox 22"/>
          <p:cNvSpPr txBox="1"/>
          <p:nvPr>
            <p:custDataLst>
              <p:tags r:id="rId22"/>
            </p:custDataLst>
          </p:nvPr>
        </p:nvSpPr>
        <p:spPr>
          <a:xfrm>
            <a:off x="1078593" y="2441359"/>
            <a:ext cx="4488180" cy="2246769"/>
          </a:xfrm>
          <a:prstGeom prst="rect">
            <a:avLst/>
          </a:prstGeom>
          <a:noFill/>
        </p:spPr>
        <p:txBody>
          <a:bodyPr wrap="square" rtlCol="0">
            <a:spAutoFit/>
          </a:bodyPr>
          <a:lstStyle/>
          <a:p>
            <a:r>
              <a:rPr lang="fr-CA" sz="3500" dirty="0" smtClean="0">
                <a:solidFill>
                  <a:schemeClr val="bg1"/>
                </a:solidFill>
              </a:rPr>
              <a:t>Peux-tu nommer les </a:t>
            </a:r>
            <a:r>
              <a:rPr lang="fr-CA" sz="3500" u="sng" dirty="0" smtClean="0">
                <a:solidFill>
                  <a:srgbClr val="FFFF00"/>
                </a:solidFill>
              </a:rPr>
              <a:t>trois</a:t>
            </a:r>
            <a:r>
              <a:rPr lang="fr-CA" sz="3500" dirty="0" smtClean="0">
                <a:solidFill>
                  <a:schemeClr val="bg1"/>
                </a:solidFill>
              </a:rPr>
              <a:t> choses dont un pictogramme a besoin?</a:t>
            </a:r>
            <a:endParaRPr lang="en-US" sz="3500" dirty="0">
              <a:solidFill>
                <a:schemeClr val="bg1"/>
              </a:solidFill>
            </a:endParaRPr>
          </a:p>
        </p:txBody>
      </p:sp>
      <p:pic>
        <p:nvPicPr>
          <p:cNvPr id="24" name="Recorded Sound">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7"/>
          <a:stretch>
            <a:fillRect/>
          </a:stretch>
        </p:blipFill>
        <p:spPr>
          <a:xfrm>
            <a:off x="9117826" y="815166"/>
            <a:ext cx="487363" cy="487363"/>
          </a:xfrm>
          <a:prstGeom prst="rect">
            <a:avLst/>
          </a:prstGeom>
        </p:spPr>
      </p:pic>
    </p:spTree>
    <p:extLst>
      <p:ext uri="{BB962C8B-B14F-4D97-AF65-F5344CB8AC3E}">
        <p14:creationId xmlns:p14="http://schemas.microsoft.com/office/powerpoint/2010/main" val="252153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3"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876280" y="688944"/>
            <a:ext cx="9774302" cy="852474"/>
          </a:xfrm>
        </p:spPr>
        <p:txBody>
          <a:bodyPr/>
          <a:lstStyle/>
          <a:p>
            <a:r>
              <a:rPr lang="en-US" sz="4000" u="sng" dirty="0"/>
              <a:t>Centre 4 </a:t>
            </a:r>
            <a:r>
              <a:rPr lang="en-US" sz="4000" u="sng" dirty="0" smtClean="0"/>
              <a:t>– Le </a:t>
            </a:r>
            <a:r>
              <a:rPr lang="en-US" sz="4000" u="sng" dirty="0" err="1" smtClean="0"/>
              <a:t>calendrier</a:t>
            </a:r>
            <a:r>
              <a:rPr lang="en-US" sz="4000" u="sng" dirty="0" smtClean="0"/>
              <a:t>! </a:t>
            </a:r>
            <a:endParaRPr lang="en-US" sz="4000" dirty="0"/>
          </a:p>
        </p:txBody>
      </p:sp>
      <p:sp>
        <p:nvSpPr>
          <p:cNvPr id="8" name="TextBox 7"/>
          <p:cNvSpPr txBox="1"/>
          <p:nvPr>
            <p:custDataLst>
              <p:tags r:id="rId2"/>
            </p:custDataLst>
          </p:nvPr>
        </p:nvSpPr>
        <p:spPr>
          <a:xfrm>
            <a:off x="746740" y="1644288"/>
            <a:ext cx="5913140" cy="6632585"/>
          </a:xfrm>
          <a:prstGeom prst="rect">
            <a:avLst/>
          </a:prstGeom>
          <a:noFill/>
        </p:spPr>
        <p:txBody>
          <a:bodyPr wrap="square" rtlCol="0">
            <a:spAutoFit/>
          </a:bodyPr>
          <a:lstStyle/>
          <a:p>
            <a:pPr marL="457200" indent="-457200">
              <a:buFontTx/>
              <a:buAutoNum type="arabicPeriod"/>
            </a:pPr>
            <a:r>
              <a:rPr lang="fr-CA" sz="2500" dirty="0">
                <a:solidFill>
                  <a:srgbClr val="FD59FD"/>
                </a:solidFill>
              </a:rPr>
              <a:t>Stella va </a:t>
            </a:r>
            <a:r>
              <a:rPr lang="fr-CA" sz="2500" dirty="0" smtClean="0">
                <a:solidFill>
                  <a:srgbClr val="FD59FD"/>
                </a:solidFill>
              </a:rPr>
              <a:t>à </a:t>
            </a:r>
            <a:r>
              <a:rPr lang="fr-CA" sz="2500" dirty="0" err="1">
                <a:solidFill>
                  <a:srgbClr val="FD59FD"/>
                </a:solidFill>
              </a:rPr>
              <a:t>Mactaquac</a:t>
            </a:r>
            <a:r>
              <a:rPr lang="fr-CA" sz="2500" dirty="0">
                <a:solidFill>
                  <a:srgbClr val="FD59FD"/>
                </a:solidFill>
              </a:rPr>
              <a:t> pour faire du camping le samedi 16 mai. Elle revient 8 jours plus tard. Est-ce qu’elle est </a:t>
            </a:r>
            <a:r>
              <a:rPr lang="fr-CA" sz="2500" dirty="0" smtClean="0">
                <a:solidFill>
                  <a:srgbClr val="FD59FD"/>
                </a:solidFill>
              </a:rPr>
              <a:t>là </a:t>
            </a:r>
            <a:r>
              <a:rPr lang="fr-CA" sz="2500" u="sng" dirty="0">
                <a:solidFill>
                  <a:srgbClr val="FD59FD"/>
                </a:solidFill>
              </a:rPr>
              <a:t>plus</a:t>
            </a:r>
            <a:r>
              <a:rPr lang="fr-CA" sz="2500" dirty="0">
                <a:solidFill>
                  <a:srgbClr val="FD59FD"/>
                </a:solidFill>
              </a:rPr>
              <a:t>, ou </a:t>
            </a:r>
            <a:r>
              <a:rPr lang="fr-CA" sz="2500" u="sng" dirty="0">
                <a:solidFill>
                  <a:srgbClr val="FD59FD"/>
                </a:solidFill>
              </a:rPr>
              <a:t>moins</a:t>
            </a:r>
            <a:r>
              <a:rPr lang="fr-CA" sz="2500" dirty="0">
                <a:solidFill>
                  <a:srgbClr val="FD59FD"/>
                </a:solidFill>
              </a:rPr>
              <a:t> qu’une semaine</a:t>
            </a:r>
            <a:r>
              <a:rPr lang="fr-CA" sz="2500" dirty="0" smtClean="0">
                <a:solidFill>
                  <a:srgbClr val="FD59FD"/>
                </a:solidFill>
              </a:rPr>
              <a:t>? Explique ta réponse.</a:t>
            </a:r>
            <a:endParaRPr lang="fr-CA" sz="2500" dirty="0" smtClean="0">
              <a:solidFill>
                <a:srgbClr val="FD59FD"/>
              </a:solidFill>
            </a:endParaRPr>
          </a:p>
          <a:p>
            <a:pPr marL="457200" indent="-457200">
              <a:buFontTx/>
              <a:buAutoNum type="arabicPeriod"/>
            </a:pPr>
            <a:endParaRPr lang="fr-CA" sz="2500" dirty="0">
              <a:solidFill>
                <a:srgbClr val="FFC000"/>
              </a:solidFill>
            </a:endParaRPr>
          </a:p>
          <a:p>
            <a:pPr marL="457200" indent="-457200">
              <a:buAutoNum type="arabicPeriod"/>
            </a:pPr>
            <a:r>
              <a:rPr lang="fr-CA" sz="2500" dirty="0" smtClean="0">
                <a:solidFill>
                  <a:srgbClr val="FFFF00"/>
                </a:solidFill>
              </a:rPr>
              <a:t>La </a:t>
            </a:r>
            <a:r>
              <a:rPr lang="fr-CA" sz="2500" dirty="0">
                <a:solidFill>
                  <a:srgbClr val="FFFF00"/>
                </a:solidFill>
              </a:rPr>
              <a:t>famille de </a:t>
            </a:r>
            <a:r>
              <a:rPr lang="fr-CA" sz="2500" dirty="0" smtClean="0">
                <a:solidFill>
                  <a:srgbClr val="FFFF00"/>
                </a:solidFill>
              </a:rPr>
              <a:t>Gavin </a:t>
            </a:r>
            <a:r>
              <a:rPr lang="fr-CA" sz="2500" dirty="0">
                <a:solidFill>
                  <a:srgbClr val="FFFF00"/>
                </a:solidFill>
              </a:rPr>
              <a:t>est partie en vacances vendredi. Ils sont revenus le mercredi suivant. Est-ce qu’il était parti pendant une semaine? Explique ta réponse</a:t>
            </a:r>
            <a:r>
              <a:rPr lang="fr-CA" sz="2500" dirty="0" smtClean="0">
                <a:solidFill>
                  <a:srgbClr val="FFFF00"/>
                </a:solidFill>
              </a:rPr>
              <a:t>.</a:t>
            </a:r>
          </a:p>
          <a:p>
            <a:pPr marL="457200" indent="-457200">
              <a:buAutoNum type="arabicPeriod"/>
            </a:pPr>
            <a:endParaRPr lang="fr-CA" sz="2500" dirty="0">
              <a:solidFill>
                <a:srgbClr val="FFC000"/>
              </a:solidFill>
            </a:endParaRPr>
          </a:p>
          <a:p>
            <a:pPr marL="457200" indent="-457200">
              <a:buAutoNum type="arabicPeriod"/>
            </a:pPr>
            <a:endParaRPr lang="fr-CA" sz="2500" dirty="0" smtClean="0">
              <a:solidFill>
                <a:srgbClr val="FFC000"/>
              </a:solidFill>
            </a:endParaRPr>
          </a:p>
          <a:p>
            <a:pPr marL="457200" indent="-457200">
              <a:buFontTx/>
              <a:buAutoNum type="arabicPeriod"/>
            </a:pPr>
            <a:endParaRPr lang="fr-CA" sz="2500" dirty="0" smtClean="0">
              <a:solidFill>
                <a:srgbClr val="FFC000"/>
              </a:solidFill>
            </a:endParaRPr>
          </a:p>
          <a:p>
            <a:pPr marL="457200" indent="-457200">
              <a:buAutoNum type="arabicPeriod"/>
            </a:pPr>
            <a:endParaRPr lang="fr-CA" sz="2500" dirty="0" smtClean="0">
              <a:solidFill>
                <a:srgbClr val="FFC000"/>
              </a:solidFill>
            </a:endParaRPr>
          </a:p>
          <a:p>
            <a:pPr marL="457200" indent="-457200">
              <a:buAutoNum type="arabicPeriod"/>
            </a:pPr>
            <a:endParaRPr lang="en-US" sz="2500" dirty="0">
              <a:solidFill>
                <a:srgbClr val="FFC000"/>
              </a:solidFill>
            </a:endParaRPr>
          </a:p>
        </p:txBody>
      </p:sp>
      <p:pic>
        <p:nvPicPr>
          <p:cNvPr id="10" name="Picture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850080" y="1913591"/>
            <a:ext cx="4718466" cy="3707366"/>
          </a:xfrm>
          <a:prstGeom prst="rect">
            <a:avLst/>
          </a:prstGeom>
        </p:spPr>
      </p:pic>
      <p:sp>
        <p:nvSpPr>
          <p:cNvPr id="7" name="5-Point Star 6"/>
          <p:cNvSpPr/>
          <p:nvPr>
            <p:custDataLst>
              <p:tags r:id="rId4"/>
            </p:custDataLst>
          </p:nvPr>
        </p:nvSpPr>
        <p:spPr>
          <a:xfrm>
            <a:off x="10625544" y="3515814"/>
            <a:ext cx="236220" cy="251460"/>
          </a:xfrm>
          <a:prstGeom prst="star5">
            <a:avLst/>
          </a:prstGeom>
          <a:solidFill>
            <a:srgbClr val="36EA3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43662" y="789667"/>
            <a:ext cx="487363" cy="487363"/>
          </a:xfrm>
          <a:prstGeom prst="rect">
            <a:avLst/>
          </a:prstGeom>
        </p:spPr>
      </p:pic>
    </p:spTree>
    <p:extLst>
      <p:ext uri="{BB962C8B-B14F-4D97-AF65-F5344CB8AC3E}">
        <p14:creationId xmlns:p14="http://schemas.microsoft.com/office/powerpoint/2010/main" val="3079982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custDataLst>
              <p:tags r:id="rId1"/>
            </p:custDataLst>
          </p:nvPr>
        </p:nvSpPr>
        <p:spPr>
          <a:xfrm>
            <a:off x="3093874" y="2547649"/>
            <a:ext cx="6401111" cy="1015663"/>
          </a:xfrm>
          <a:prstGeom prst="rect">
            <a:avLst/>
          </a:prstGeom>
        </p:spPr>
        <p:txBody>
          <a:bodyPr wrap="none">
            <a:spAutoFit/>
          </a:bodyPr>
          <a:lstStyle/>
          <a:p>
            <a:r>
              <a:rPr lang="en-US" sz="6000" u="sng" dirty="0">
                <a:ln w="0"/>
                <a:solidFill>
                  <a:schemeClr val="bg1"/>
                </a:solidFill>
                <a:effectLst>
                  <a:outerShdw blurRad="38100" dist="19050" dir="2700000" algn="tl" rotWithShape="0">
                    <a:schemeClr val="dk1">
                      <a:alpha val="40000"/>
                    </a:schemeClr>
                  </a:outerShdw>
                </a:effectLst>
              </a:rPr>
              <a:t>La fin des </a:t>
            </a:r>
            <a:r>
              <a:rPr lang="en-US" sz="6000" u="sng" dirty="0" err="1">
                <a:ln w="0"/>
                <a:solidFill>
                  <a:schemeClr val="bg1"/>
                </a:solidFill>
                <a:effectLst>
                  <a:outerShdw blurRad="38100" dist="19050" dir="2700000" algn="tl" rotWithShape="0">
                    <a:schemeClr val="dk1">
                      <a:alpha val="40000"/>
                    </a:schemeClr>
                  </a:outerShdw>
                </a:effectLst>
              </a:rPr>
              <a:t>maths</a:t>
            </a:r>
            <a:r>
              <a:rPr lang="en-US" sz="6000" u="sng" dirty="0">
                <a:ln w="0"/>
                <a:solidFill>
                  <a:schemeClr val="bg1"/>
                </a:solidFill>
                <a:effectLst>
                  <a:outerShdw blurRad="38100" dist="19050" dir="2700000" algn="tl" rotWithShape="0">
                    <a:schemeClr val="dk1">
                      <a:alpha val="40000"/>
                    </a:schemeClr>
                  </a:outerShdw>
                </a:effectLst>
              </a:rPr>
              <a:t>!</a:t>
            </a:r>
            <a:endParaRPr lang="en-US" sz="6000" dirty="0"/>
          </a:p>
        </p:txBody>
      </p:sp>
      <p:sp>
        <p:nvSpPr>
          <p:cNvPr id="5" name="TextBox 4"/>
          <p:cNvSpPr txBox="1"/>
          <p:nvPr>
            <p:custDataLst>
              <p:tags r:id="rId2"/>
            </p:custDataLst>
          </p:nvPr>
        </p:nvSpPr>
        <p:spPr>
          <a:xfrm>
            <a:off x="2856411" y="3971109"/>
            <a:ext cx="6638574" cy="1523494"/>
          </a:xfrm>
          <a:prstGeom prst="rect">
            <a:avLst/>
          </a:prstGeom>
          <a:noFill/>
        </p:spPr>
        <p:txBody>
          <a:bodyPr wrap="square" rtlCol="0">
            <a:spAutoFit/>
          </a:bodyPr>
          <a:lstStyle/>
          <a:p>
            <a:pPr algn="ctr"/>
            <a:r>
              <a:rPr lang="fr-CA" sz="2500" dirty="0" smtClean="0">
                <a:solidFill>
                  <a:schemeClr val="accent2"/>
                </a:solidFill>
                <a:hlinkClick r:id="rId6"/>
              </a:rPr>
              <a:t>rebecca.gamble@nbed.nb.ca</a:t>
            </a:r>
            <a:endParaRPr lang="fr-CA" sz="2500" dirty="0" smtClean="0">
              <a:solidFill>
                <a:schemeClr val="accent2"/>
              </a:solidFill>
            </a:endParaRPr>
          </a:p>
          <a:p>
            <a:pPr algn="ctr"/>
            <a:endParaRPr lang="fr-CA" sz="2500" dirty="0">
              <a:solidFill>
                <a:schemeClr val="accent2"/>
              </a:solidFill>
            </a:endParaRPr>
          </a:p>
          <a:p>
            <a:pPr algn="ctr"/>
            <a:r>
              <a:rPr lang="fr-CA" sz="2500" dirty="0">
                <a:solidFill>
                  <a:schemeClr val="accent2"/>
                </a:solidFill>
                <a:hlinkClick r:id="rId7"/>
              </a:rPr>
              <a:t>morgan.chopin@nbed.nb.ca</a:t>
            </a:r>
            <a:endParaRPr lang="fr-CA" sz="2500" dirty="0">
              <a:solidFill>
                <a:schemeClr val="accent2"/>
              </a:solidFill>
            </a:endParaRPr>
          </a:p>
          <a:p>
            <a:pPr algn="ctr"/>
            <a:endParaRPr lang="fr-CA" dirty="0">
              <a:solidFill>
                <a:schemeClr val="accent2"/>
              </a:solidFill>
            </a:endParaRPr>
          </a:p>
        </p:txBody>
      </p:sp>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494985" y="1033507"/>
            <a:ext cx="487363" cy="487363"/>
          </a:xfrm>
          <a:prstGeom prst="rect">
            <a:avLst/>
          </a:prstGeom>
        </p:spPr>
      </p:pic>
    </p:spTree>
    <p:extLst>
      <p:ext uri="{BB962C8B-B14F-4D97-AF65-F5344CB8AC3E}">
        <p14:creationId xmlns:p14="http://schemas.microsoft.com/office/powerpoint/2010/main" val="3557653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862149" y="888274"/>
            <a:ext cx="4845231" cy="707886"/>
          </a:xfrm>
          <a:prstGeom prst="rect">
            <a:avLst/>
          </a:prstGeom>
          <a:noFill/>
        </p:spPr>
        <p:txBody>
          <a:bodyPr wrap="square" rtlCol="0">
            <a:spAutoFit/>
          </a:bodyPr>
          <a:lstStyle/>
          <a:p>
            <a:r>
              <a:rPr lang="fr-CA" sz="4000" u="sng" dirty="0" smtClean="0">
                <a:solidFill>
                  <a:schemeClr val="bg1"/>
                </a:solidFill>
              </a:rPr>
              <a:t>Un pictogramme!</a:t>
            </a:r>
            <a:endParaRPr lang="en-US" sz="4000" u="sng" dirty="0">
              <a:solidFill>
                <a:schemeClr val="bg1"/>
              </a:solidFill>
            </a:endParaRPr>
          </a:p>
        </p:txBody>
      </p:sp>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195855813"/>
              </p:ext>
            </p:extLst>
          </p:nvPr>
        </p:nvGraphicFramePr>
        <p:xfrm>
          <a:off x="6026332" y="1905000"/>
          <a:ext cx="4795520" cy="4243644"/>
        </p:xfrm>
        <a:graphic>
          <a:graphicData uri="http://schemas.openxmlformats.org/drawingml/2006/table">
            <a:tbl>
              <a:tblPr firstRow="1" bandRow="1">
                <a:tableStyleId>{5C22544A-7EE6-4342-B048-85BDC9FD1C3A}</a:tableStyleId>
              </a:tblPr>
              <a:tblGrid>
                <a:gridCol w="959104">
                  <a:extLst>
                    <a:ext uri="{9D8B030D-6E8A-4147-A177-3AD203B41FA5}">
                      <a16:colId xmlns:a16="http://schemas.microsoft.com/office/drawing/2014/main" val="757602721"/>
                    </a:ext>
                  </a:extLst>
                </a:gridCol>
                <a:gridCol w="959104">
                  <a:extLst>
                    <a:ext uri="{9D8B030D-6E8A-4147-A177-3AD203B41FA5}">
                      <a16:colId xmlns:a16="http://schemas.microsoft.com/office/drawing/2014/main" val="365820103"/>
                    </a:ext>
                  </a:extLst>
                </a:gridCol>
                <a:gridCol w="959104">
                  <a:extLst>
                    <a:ext uri="{9D8B030D-6E8A-4147-A177-3AD203B41FA5}">
                      <a16:colId xmlns:a16="http://schemas.microsoft.com/office/drawing/2014/main" val="1797602662"/>
                    </a:ext>
                  </a:extLst>
                </a:gridCol>
                <a:gridCol w="959104">
                  <a:extLst>
                    <a:ext uri="{9D8B030D-6E8A-4147-A177-3AD203B41FA5}">
                      <a16:colId xmlns:a16="http://schemas.microsoft.com/office/drawing/2014/main" val="1097439051"/>
                    </a:ext>
                  </a:extLst>
                </a:gridCol>
                <a:gridCol w="959104">
                  <a:extLst>
                    <a:ext uri="{9D8B030D-6E8A-4147-A177-3AD203B41FA5}">
                      <a16:colId xmlns:a16="http://schemas.microsoft.com/office/drawing/2014/main" val="1475019658"/>
                    </a:ext>
                  </a:extLst>
                </a:gridCol>
              </a:tblGrid>
              <a:tr h="408724">
                <a:tc gridSpan="5">
                  <a:txBody>
                    <a:bodyPr/>
                    <a:lstStyle/>
                    <a:p>
                      <a:pPr algn="ctr"/>
                      <a:r>
                        <a:rPr lang="fr-CA" dirty="0" smtClean="0"/>
                        <a:t>Les</a:t>
                      </a:r>
                      <a:r>
                        <a:rPr lang="fr-CA" baseline="0" dirty="0" smtClean="0"/>
                        <a:t> c</a:t>
                      </a:r>
                      <a:r>
                        <a:rPr lang="fr-CA" dirty="0" smtClean="0"/>
                        <a:t>ouleurs préférées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4539492"/>
                  </a:ext>
                </a:extLst>
              </a:tr>
              <a:tr h="47936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273291894"/>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12594201"/>
                  </a:ext>
                </a:extLst>
              </a:tr>
              <a:tr h="47936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78234638"/>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41504198"/>
                  </a:ext>
                </a:extLst>
              </a:tr>
              <a:tr h="479365">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46367793"/>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05430028"/>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23404852"/>
                  </a:ext>
                </a:extLst>
              </a:tr>
              <a:tr h="479365">
                <a:tc>
                  <a:txBody>
                    <a:bodyPr/>
                    <a:lstStyle/>
                    <a:p>
                      <a:pPr algn="ctr"/>
                      <a:r>
                        <a:rPr lang="fr-CA" dirty="0" smtClean="0">
                          <a:solidFill>
                            <a:srgbClr val="FF0000"/>
                          </a:solidFill>
                        </a:rPr>
                        <a:t>rouge</a:t>
                      </a:r>
                      <a:endParaRPr lang="en-US" dirty="0">
                        <a:solidFill>
                          <a:srgbClr val="FF0000"/>
                        </a:solidFill>
                      </a:endParaRPr>
                    </a:p>
                  </a:txBody>
                  <a:tcPr/>
                </a:tc>
                <a:tc>
                  <a:txBody>
                    <a:bodyPr/>
                    <a:lstStyle/>
                    <a:p>
                      <a:pPr algn="ctr"/>
                      <a:r>
                        <a:rPr lang="fr-CA" dirty="0" smtClean="0">
                          <a:solidFill>
                            <a:srgbClr val="0070C0"/>
                          </a:solidFill>
                        </a:rPr>
                        <a:t>bleu</a:t>
                      </a:r>
                      <a:endParaRPr lang="en-US" dirty="0">
                        <a:solidFill>
                          <a:srgbClr val="0070C0"/>
                        </a:solidFill>
                      </a:endParaRPr>
                    </a:p>
                  </a:txBody>
                  <a:tcPr/>
                </a:tc>
                <a:tc>
                  <a:txBody>
                    <a:bodyPr/>
                    <a:lstStyle/>
                    <a:p>
                      <a:pPr algn="ctr"/>
                      <a:r>
                        <a:rPr lang="fr-CA" dirty="0" smtClean="0">
                          <a:solidFill>
                            <a:srgbClr val="FFCC00"/>
                          </a:solidFill>
                        </a:rPr>
                        <a:t>jaune</a:t>
                      </a:r>
                      <a:endParaRPr lang="en-US" dirty="0">
                        <a:solidFill>
                          <a:srgbClr val="FFCC00"/>
                        </a:solidFill>
                      </a:endParaRPr>
                    </a:p>
                  </a:txBody>
                  <a:tcPr/>
                </a:tc>
                <a:tc>
                  <a:txBody>
                    <a:bodyPr/>
                    <a:lstStyle/>
                    <a:p>
                      <a:pPr algn="ctr"/>
                      <a:r>
                        <a:rPr lang="fr-CA" dirty="0" smtClean="0">
                          <a:solidFill>
                            <a:srgbClr val="00CC00"/>
                          </a:solidFill>
                        </a:rPr>
                        <a:t>vert</a:t>
                      </a:r>
                      <a:endParaRPr lang="en-US" dirty="0">
                        <a:solidFill>
                          <a:srgbClr val="00CC00"/>
                        </a:solidFill>
                      </a:endParaRPr>
                    </a:p>
                  </a:txBody>
                  <a:tcPr/>
                </a:tc>
                <a:tc>
                  <a:txBody>
                    <a:bodyPr/>
                    <a:lstStyle/>
                    <a:p>
                      <a:pPr algn="ctr"/>
                      <a:r>
                        <a:rPr lang="fr-CA" dirty="0" smtClean="0">
                          <a:solidFill>
                            <a:srgbClr val="7030A0"/>
                          </a:solidFill>
                        </a:rPr>
                        <a:t>violet</a:t>
                      </a:r>
                      <a:endParaRPr lang="en-US" dirty="0">
                        <a:solidFill>
                          <a:srgbClr val="7030A0"/>
                        </a:solidFill>
                      </a:endParaRPr>
                    </a:p>
                  </a:txBody>
                  <a:tcPr/>
                </a:tc>
                <a:extLst>
                  <a:ext uri="{0D108BD9-81ED-4DB2-BD59-A6C34878D82A}">
                    <a16:rowId xmlns:a16="http://schemas.microsoft.com/office/drawing/2014/main" val="3443571321"/>
                  </a:ext>
                </a:extLst>
              </a:tr>
            </a:tbl>
          </a:graphicData>
        </a:graphic>
      </p:graphicFrame>
      <p:pic>
        <p:nvPicPr>
          <p:cNvPr id="4" name="Picture 3" descr="Paint Splatter Rainbow Colors · Free vector graphic on Pixabay"/>
          <p:cNvPicPr>
            <a:picLocks noChangeAspect="1"/>
          </p:cNvPicPr>
          <p:nvPr>
            <p:custDataLst>
              <p:tags r:id="rId3"/>
            </p:custDataLst>
          </p:nvPr>
        </p:nvPicPr>
        <p:blipFill>
          <a:blip r:embed="rId29">
            <a:extLst>
              <a:ext uri="{28A0092B-C50C-407E-A947-70E740481C1C}">
                <a14:useLocalDpi xmlns:a14="http://schemas.microsoft.com/office/drawing/2010/main" val="0"/>
              </a:ext>
            </a:extLst>
          </a:blip>
          <a:stretch>
            <a:fillRect/>
          </a:stretch>
        </p:blipFill>
        <p:spPr>
          <a:xfrm>
            <a:off x="6345828" y="5236827"/>
            <a:ext cx="359773" cy="381217"/>
          </a:xfrm>
          <a:prstGeom prst="rect">
            <a:avLst/>
          </a:prstGeom>
        </p:spPr>
      </p:pic>
      <p:pic>
        <p:nvPicPr>
          <p:cNvPr id="5" name="Picture 4" descr="Paint Splatter Rainbow Colors · Free vector graphic on Pixabay"/>
          <p:cNvPicPr>
            <a:picLocks noChangeAspect="1"/>
          </p:cNvPicPr>
          <p:nvPr>
            <p:custDataLst>
              <p:tags r:id="rId4"/>
            </p:custDataLst>
          </p:nvPr>
        </p:nvPicPr>
        <p:blipFill>
          <a:blip r:embed="rId29">
            <a:extLst>
              <a:ext uri="{28A0092B-C50C-407E-A947-70E740481C1C}">
                <a14:useLocalDpi xmlns:a14="http://schemas.microsoft.com/office/drawing/2010/main" val="0"/>
              </a:ext>
            </a:extLst>
          </a:blip>
          <a:stretch>
            <a:fillRect/>
          </a:stretch>
        </p:blipFill>
        <p:spPr>
          <a:xfrm>
            <a:off x="9227093" y="4762468"/>
            <a:ext cx="359773" cy="381217"/>
          </a:xfrm>
          <a:prstGeom prst="rect">
            <a:avLst/>
          </a:prstGeom>
        </p:spPr>
      </p:pic>
      <p:pic>
        <p:nvPicPr>
          <p:cNvPr id="6" name="Picture 5" descr="Paint Splatter Rainbow Colors · Free vector graphic on Pixabay"/>
          <p:cNvPicPr>
            <a:picLocks noChangeAspect="1"/>
          </p:cNvPicPr>
          <p:nvPr>
            <p:custDataLst>
              <p:tags r:id="rId5"/>
            </p:custDataLst>
          </p:nvPr>
        </p:nvPicPr>
        <p:blipFill>
          <a:blip r:embed="rId29">
            <a:extLst>
              <a:ext uri="{28A0092B-C50C-407E-A947-70E740481C1C}">
                <a14:useLocalDpi xmlns:a14="http://schemas.microsoft.com/office/drawing/2010/main" val="0"/>
              </a:ext>
            </a:extLst>
          </a:blip>
          <a:stretch>
            <a:fillRect/>
          </a:stretch>
        </p:blipFill>
        <p:spPr>
          <a:xfrm>
            <a:off x="7298690" y="5251573"/>
            <a:ext cx="359773" cy="381217"/>
          </a:xfrm>
          <a:prstGeom prst="rect">
            <a:avLst/>
          </a:prstGeom>
        </p:spPr>
      </p:pic>
      <p:pic>
        <p:nvPicPr>
          <p:cNvPr id="7" name="Picture 6" descr="Paint Splatter Rainbow Colors · Free vector graphic on Pixabay"/>
          <p:cNvPicPr>
            <a:picLocks noChangeAspect="1"/>
          </p:cNvPicPr>
          <p:nvPr>
            <p:custDataLst>
              <p:tags r:id="rId6"/>
            </p:custDataLst>
          </p:nvPr>
        </p:nvPicPr>
        <p:blipFill>
          <a:blip r:embed="rId29">
            <a:extLst>
              <a:ext uri="{28A0092B-C50C-407E-A947-70E740481C1C}">
                <a14:useLocalDpi xmlns:a14="http://schemas.microsoft.com/office/drawing/2010/main" val="0"/>
              </a:ext>
            </a:extLst>
          </a:blip>
          <a:stretch>
            <a:fillRect/>
          </a:stretch>
        </p:blipFill>
        <p:spPr>
          <a:xfrm>
            <a:off x="8251552" y="4736510"/>
            <a:ext cx="359773" cy="381217"/>
          </a:xfrm>
          <a:prstGeom prst="rect">
            <a:avLst/>
          </a:prstGeom>
        </p:spPr>
      </p:pic>
      <p:pic>
        <p:nvPicPr>
          <p:cNvPr id="8" name="Picture 7" descr="Paint Splatter Rainbow Colors · Free vector graphic on Pixabay"/>
          <p:cNvPicPr>
            <a:picLocks noChangeAspect="1"/>
          </p:cNvPicPr>
          <p:nvPr>
            <p:custDataLst>
              <p:tags r:id="rId7"/>
            </p:custDataLst>
          </p:nvPr>
        </p:nvPicPr>
        <p:blipFill>
          <a:blip r:embed="rId29">
            <a:extLst>
              <a:ext uri="{28A0092B-C50C-407E-A947-70E740481C1C}">
                <a14:useLocalDpi xmlns:a14="http://schemas.microsoft.com/office/drawing/2010/main" val="0"/>
              </a:ext>
            </a:extLst>
          </a:blip>
          <a:stretch>
            <a:fillRect/>
          </a:stretch>
        </p:blipFill>
        <p:spPr>
          <a:xfrm>
            <a:off x="8251553" y="5236827"/>
            <a:ext cx="359773" cy="381217"/>
          </a:xfrm>
          <a:prstGeom prst="rect">
            <a:avLst/>
          </a:prstGeom>
        </p:spPr>
      </p:pic>
      <p:pic>
        <p:nvPicPr>
          <p:cNvPr id="9" name="Picture 8" descr="Paint Splatter Rainbow Colors · Free vector graphic on Pixabay"/>
          <p:cNvPicPr>
            <a:picLocks noChangeAspect="1"/>
          </p:cNvPicPr>
          <p:nvPr>
            <p:custDataLst>
              <p:tags r:id="rId8"/>
            </p:custDataLst>
          </p:nvPr>
        </p:nvPicPr>
        <p:blipFill>
          <a:blip r:embed="rId29">
            <a:extLst>
              <a:ext uri="{28A0092B-C50C-407E-A947-70E740481C1C}">
                <a14:useLocalDpi xmlns:a14="http://schemas.microsoft.com/office/drawing/2010/main" val="0"/>
              </a:ext>
            </a:extLst>
          </a:blip>
          <a:stretch>
            <a:fillRect/>
          </a:stretch>
        </p:blipFill>
        <p:spPr>
          <a:xfrm>
            <a:off x="10157276" y="4762469"/>
            <a:ext cx="359773" cy="381217"/>
          </a:xfrm>
          <a:prstGeom prst="rect">
            <a:avLst/>
          </a:prstGeom>
        </p:spPr>
      </p:pic>
      <p:pic>
        <p:nvPicPr>
          <p:cNvPr id="10" name="Picture 9" descr="Paint Splatter Rainbow Colors · Free vector graphic on Pixabay"/>
          <p:cNvPicPr>
            <a:picLocks noChangeAspect="1"/>
          </p:cNvPicPr>
          <p:nvPr>
            <p:custDataLst>
              <p:tags r:id="rId9"/>
            </p:custDataLst>
          </p:nvPr>
        </p:nvPicPr>
        <p:blipFill>
          <a:blip r:embed="rId29">
            <a:extLst>
              <a:ext uri="{28A0092B-C50C-407E-A947-70E740481C1C}">
                <a14:useLocalDpi xmlns:a14="http://schemas.microsoft.com/office/drawing/2010/main" val="0"/>
              </a:ext>
            </a:extLst>
          </a:blip>
          <a:stretch>
            <a:fillRect/>
          </a:stretch>
        </p:blipFill>
        <p:spPr>
          <a:xfrm>
            <a:off x="10157277" y="5264948"/>
            <a:ext cx="359773" cy="381217"/>
          </a:xfrm>
          <a:prstGeom prst="rect">
            <a:avLst/>
          </a:prstGeom>
        </p:spPr>
      </p:pic>
      <p:pic>
        <p:nvPicPr>
          <p:cNvPr id="11" name="Picture 10" descr="Paint Splatter Rainbow Colors · Free vector graphic on Pixabay"/>
          <p:cNvPicPr>
            <a:picLocks noChangeAspect="1"/>
          </p:cNvPicPr>
          <p:nvPr>
            <p:custDataLst>
              <p:tags r:id="rId10"/>
            </p:custDataLst>
          </p:nvPr>
        </p:nvPicPr>
        <p:blipFill>
          <a:blip r:embed="rId29">
            <a:extLst>
              <a:ext uri="{28A0092B-C50C-407E-A947-70E740481C1C}">
                <a14:useLocalDpi xmlns:a14="http://schemas.microsoft.com/office/drawing/2010/main" val="0"/>
              </a:ext>
            </a:extLst>
          </a:blip>
          <a:stretch>
            <a:fillRect/>
          </a:stretch>
        </p:blipFill>
        <p:spPr>
          <a:xfrm>
            <a:off x="9204415" y="5271390"/>
            <a:ext cx="359773" cy="381217"/>
          </a:xfrm>
          <a:prstGeom prst="rect">
            <a:avLst/>
          </a:prstGeom>
        </p:spPr>
      </p:pic>
      <p:pic>
        <p:nvPicPr>
          <p:cNvPr id="12" name="Picture 11" descr="Paint Splatter Rainbow Colors · Free vector graphic on Pixabay"/>
          <p:cNvPicPr>
            <a:picLocks noChangeAspect="1"/>
          </p:cNvPicPr>
          <p:nvPr>
            <p:custDataLst>
              <p:tags r:id="rId11"/>
            </p:custDataLst>
          </p:nvPr>
        </p:nvPicPr>
        <p:blipFill>
          <a:blip r:embed="rId29">
            <a:extLst>
              <a:ext uri="{28A0092B-C50C-407E-A947-70E740481C1C}">
                <a14:useLocalDpi xmlns:a14="http://schemas.microsoft.com/office/drawing/2010/main" val="0"/>
              </a:ext>
            </a:extLst>
          </a:blip>
          <a:stretch>
            <a:fillRect/>
          </a:stretch>
        </p:blipFill>
        <p:spPr>
          <a:xfrm>
            <a:off x="10157275" y="4281495"/>
            <a:ext cx="359773" cy="381217"/>
          </a:xfrm>
          <a:prstGeom prst="rect">
            <a:avLst/>
          </a:prstGeom>
        </p:spPr>
      </p:pic>
      <p:pic>
        <p:nvPicPr>
          <p:cNvPr id="13" name="Picture 12" descr="Paint Splatter Rainbow Colors · Free vector graphic on Pixabay"/>
          <p:cNvPicPr>
            <a:picLocks noChangeAspect="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9204414" y="2841890"/>
            <a:ext cx="359773" cy="381217"/>
          </a:xfrm>
          <a:prstGeom prst="rect">
            <a:avLst/>
          </a:prstGeom>
        </p:spPr>
      </p:pic>
      <p:pic>
        <p:nvPicPr>
          <p:cNvPr id="14" name="Picture 13" descr="Paint Splatter Rainbow Colors · Free vector graphic on Pixabay"/>
          <p:cNvPicPr>
            <a:picLocks noChangeAspect="1"/>
          </p:cNvPicPr>
          <p:nvPr>
            <p:custDataLst>
              <p:tags r:id="rId13"/>
            </p:custDataLst>
          </p:nvPr>
        </p:nvPicPr>
        <p:blipFill>
          <a:blip r:embed="rId29">
            <a:extLst>
              <a:ext uri="{28A0092B-C50C-407E-A947-70E740481C1C}">
                <a14:useLocalDpi xmlns:a14="http://schemas.microsoft.com/office/drawing/2010/main" val="0"/>
              </a:ext>
            </a:extLst>
          </a:blip>
          <a:stretch>
            <a:fillRect/>
          </a:stretch>
        </p:blipFill>
        <p:spPr>
          <a:xfrm>
            <a:off x="9245416" y="3336108"/>
            <a:ext cx="359773" cy="381217"/>
          </a:xfrm>
          <a:prstGeom prst="rect">
            <a:avLst/>
          </a:prstGeom>
        </p:spPr>
      </p:pic>
      <p:pic>
        <p:nvPicPr>
          <p:cNvPr id="15" name="Picture 14" descr="Paint Splatter Rainbow Colors · Free vector graphic on Pixabay"/>
          <p:cNvPicPr>
            <a:picLocks noChangeAspect="1"/>
          </p:cNvPicPr>
          <p:nvPr>
            <p:custDataLst>
              <p:tags r:id="rId14"/>
            </p:custDataLst>
          </p:nvPr>
        </p:nvPicPr>
        <p:blipFill>
          <a:blip r:embed="rId29">
            <a:extLst>
              <a:ext uri="{28A0092B-C50C-407E-A947-70E740481C1C}">
                <a14:useLocalDpi xmlns:a14="http://schemas.microsoft.com/office/drawing/2010/main" val="0"/>
              </a:ext>
            </a:extLst>
          </a:blip>
          <a:stretch>
            <a:fillRect/>
          </a:stretch>
        </p:blipFill>
        <p:spPr>
          <a:xfrm>
            <a:off x="9227093" y="3836425"/>
            <a:ext cx="359773" cy="381217"/>
          </a:xfrm>
          <a:prstGeom prst="rect">
            <a:avLst/>
          </a:prstGeom>
        </p:spPr>
      </p:pic>
      <p:pic>
        <p:nvPicPr>
          <p:cNvPr id="16" name="Picture 15" descr="Paint Splatter Rainbow Colors · Free vector graphic on Pixabay"/>
          <p:cNvPicPr>
            <a:picLocks noChangeAspect="1"/>
          </p:cNvPicPr>
          <p:nvPr>
            <p:custDataLst>
              <p:tags r:id="rId15"/>
            </p:custDataLst>
          </p:nvPr>
        </p:nvPicPr>
        <p:blipFill>
          <a:blip r:embed="rId29">
            <a:extLst>
              <a:ext uri="{28A0092B-C50C-407E-A947-70E740481C1C}">
                <a14:useLocalDpi xmlns:a14="http://schemas.microsoft.com/office/drawing/2010/main" val="0"/>
              </a:ext>
            </a:extLst>
          </a:blip>
          <a:stretch>
            <a:fillRect/>
          </a:stretch>
        </p:blipFill>
        <p:spPr>
          <a:xfrm>
            <a:off x="9245417" y="4281495"/>
            <a:ext cx="359773" cy="381217"/>
          </a:xfrm>
          <a:prstGeom prst="rect">
            <a:avLst/>
          </a:prstGeom>
        </p:spPr>
      </p:pic>
      <p:pic>
        <p:nvPicPr>
          <p:cNvPr id="17" name="Picture 16" descr="Paint Splatter Rainbow Colors · Free vector graphic on Pixabay"/>
          <p:cNvPicPr>
            <a:picLocks noChangeAspect="1"/>
          </p:cNvPicPr>
          <p:nvPr>
            <p:custDataLst>
              <p:tags r:id="rId16"/>
            </p:custDataLst>
          </p:nvPr>
        </p:nvPicPr>
        <p:blipFill>
          <a:blip r:embed="rId29">
            <a:extLst>
              <a:ext uri="{28A0092B-C50C-407E-A947-70E740481C1C}">
                <a14:useLocalDpi xmlns:a14="http://schemas.microsoft.com/office/drawing/2010/main" val="0"/>
              </a:ext>
            </a:extLst>
          </a:blip>
          <a:stretch>
            <a:fillRect/>
          </a:stretch>
        </p:blipFill>
        <p:spPr>
          <a:xfrm>
            <a:off x="7298688" y="3336108"/>
            <a:ext cx="359773" cy="381217"/>
          </a:xfrm>
          <a:prstGeom prst="rect">
            <a:avLst/>
          </a:prstGeom>
        </p:spPr>
      </p:pic>
      <p:pic>
        <p:nvPicPr>
          <p:cNvPr id="18" name="Picture 17" descr="Paint Splatter Rainbow Colors · Free vector graphic on Pixabay"/>
          <p:cNvPicPr>
            <a:picLocks noChangeAspect="1"/>
          </p:cNvPicPr>
          <p:nvPr>
            <p:custDataLst>
              <p:tags r:id="rId17"/>
            </p:custDataLst>
          </p:nvPr>
        </p:nvPicPr>
        <p:blipFill>
          <a:blip r:embed="rId29">
            <a:extLst>
              <a:ext uri="{28A0092B-C50C-407E-A947-70E740481C1C}">
                <a14:useLocalDpi xmlns:a14="http://schemas.microsoft.com/office/drawing/2010/main" val="0"/>
              </a:ext>
            </a:extLst>
          </a:blip>
          <a:stretch>
            <a:fillRect/>
          </a:stretch>
        </p:blipFill>
        <p:spPr>
          <a:xfrm>
            <a:off x="7298688" y="3844195"/>
            <a:ext cx="359773" cy="381217"/>
          </a:xfrm>
          <a:prstGeom prst="rect">
            <a:avLst/>
          </a:prstGeom>
        </p:spPr>
      </p:pic>
      <p:pic>
        <p:nvPicPr>
          <p:cNvPr id="19" name="Picture 18" descr="Paint Splatter Rainbow Colors · Free vector graphic on Pixabay"/>
          <p:cNvPicPr>
            <a:picLocks noChangeAspect="1"/>
          </p:cNvPicPr>
          <p:nvPr>
            <p:custDataLst>
              <p:tags r:id="rId18"/>
            </p:custDataLst>
          </p:nvPr>
        </p:nvPicPr>
        <p:blipFill>
          <a:blip r:embed="rId29">
            <a:extLst>
              <a:ext uri="{28A0092B-C50C-407E-A947-70E740481C1C}">
                <a14:useLocalDpi xmlns:a14="http://schemas.microsoft.com/office/drawing/2010/main" val="0"/>
              </a:ext>
            </a:extLst>
          </a:blip>
          <a:stretch>
            <a:fillRect/>
          </a:stretch>
        </p:blipFill>
        <p:spPr>
          <a:xfrm>
            <a:off x="7298689" y="4306911"/>
            <a:ext cx="359773" cy="381217"/>
          </a:xfrm>
          <a:prstGeom prst="rect">
            <a:avLst/>
          </a:prstGeom>
        </p:spPr>
      </p:pic>
      <p:pic>
        <p:nvPicPr>
          <p:cNvPr id="20" name="Picture 19" descr="Paint Splatter Rainbow Colors · Free vector graphic on Pixabay"/>
          <p:cNvPicPr>
            <a:picLocks noChangeAspect="1"/>
          </p:cNvPicPr>
          <p:nvPr>
            <p:custDataLst>
              <p:tags r:id="rId19"/>
            </p:custDataLst>
          </p:nvPr>
        </p:nvPicPr>
        <p:blipFill>
          <a:blip r:embed="rId29">
            <a:extLst>
              <a:ext uri="{28A0092B-C50C-407E-A947-70E740481C1C}">
                <a14:useLocalDpi xmlns:a14="http://schemas.microsoft.com/office/drawing/2010/main" val="0"/>
              </a:ext>
            </a:extLst>
          </a:blip>
          <a:stretch>
            <a:fillRect/>
          </a:stretch>
        </p:blipFill>
        <p:spPr>
          <a:xfrm>
            <a:off x="7309845" y="4778673"/>
            <a:ext cx="359773" cy="381217"/>
          </a:xfrm>
          <a:prstGeom prst="rect">
            <a:avLst/>
          </a:prstGeom>
        </p:spPr>
      </p:pic>
      <p:pic>
        <p:nvPicPr>
          <p:cNvPr id="21" name="Picture 20" descr="Paint Splatter Rainbow Colors · Free vector graphic on Pixabay"/>
          <p:cNvPicPr>
            <a:picLocks noChangeAspect="1"/>
          </p:cNvPicPr>
          <p:nvPr>
            <p:custDataLst>
              <p:tags r:id="rId20"/>
            </p:custDataLst>
          </p:nvPr>
        </p:nvPicPr>
        <p:blipFill>
          <a:blip r:embed="rId29">
            <a:extLst>
              <a:ext uri="{28A0092B-C50C-407E-A947-70E740481C1C}">
                <a14:useLocalDpi xmlns:a14="http://schemas.microsoft.com/office/drawing/2010/main" val="0"/>
              </a:ext>
            </a:extLst>
          </a:blip>
          <a:stretch>
            <a:fillRect/>
          </a:stretch>
        </p:blipFill>
        <p:spPr>
          <a:xfrm>
            <a:off x="6371502" y="4762467"/>
            <a:ext cx="359773" cy="381217"/>
          </a:xfrm>
          <a:prstGeom prst="rect">
            <a:avLst/>
          </a:prstGeom>
        </p:spPr>
      </p:pic>
      <p:pic>
        <p:nvPicPr>
          <p:cNvPr id="22" name="Picture 21" descr="Paint Splatter Rainbow Colors · Free vector graphic on Pixabay"/>
          <p:cNvPicPr>
            <a:picLocks noChangeAspect="1"/>
          </p:cNvPicPr>
          <p:nvPr>
            <p:custDataLst>
              <p:tags r:id="rId21"/>
            </p:custDataLst>
          </p:nvPr>
        </p:nvPicPr>
        <p:blipFill>
          <a:blip r:embed="rId29">
            <a:extLst>
              <a:ext uri="{28A0092B-C50C-407E-A947-70E740481C1C}">
                <a14:useLocalDpi xmlns:a14="http://schemas.microsoft.com/office/drawing/2010/main" val="0"/>
              </a:ext>
            </a:extLst>
          </a:blip>
          <a:stretch>
            <a:fillRect/>
          </a:stretch>
        </p:blipFill>
        <p:spPr>
          <a:xfrm>
            <a:off x="10157274" y="3836424"/>
            <a:ext cx="359773" cy="381217"/>
          </a:xfrm>
          <a:prstGeom prst="rect">
            <a:avLst/>
          </a:prstGeom>
        </p:spPr>
      </p:pic>
      <p:sp>
        <p:nvSpPr>
          <p:cNvPr id="23" name="TextBox 22"/>
          <p:cNvSpPr txBox="1"/>
          <p:nvPr>
            <p:custDataLst>
              <p:tags r:id="rId22"/>
            </p:custDataLst>
          </p:nvPr>
        </p:nvSpPr>
        <p:spPr>
          <a:xfrm>
            <a:off x="830125" y="2103448"/>
            <a:ext cx="4704624" cy="3862596"/>
          </a:xfrm>
          <a:prstGeom prst="rect">
            <a:avLst/>
          </a:prstGeom>
          <a:noFill/>
        </p:spPr>
        <p:txBody>
          <a:bodyPr wrap="square" rtlCol="0">
            <a:spAutoFit/>
          </a:bodyPr>
          <a:lstStyle/>
          <a:p>
            <a:r>
              <a:rPr lang="fr-CA" sz="3500" u="sng" dirty="0" smtClean="0">
                <a:solidFill>
                  <a:schemeClr val="bg1"/>
                </a:solidFill>
              </a:rPr>
              <a:t>Les trois choses sont:</a:t>
            </a:r>
          </a:p>
          <a:p>
            <a:endParaRPr lang="fr-CA" sz="3500" dirty="0" smtClean="0">
              <a:solidFill>
                <a:schemeClr val="bg1"/>
              </a:solidFill>
            </a:endParaRPr>
          </a:p>
          <a:p>
            <a:pPr marL="457200" indent="-457200">
              <a:buFontTx/>
              <a:buChar char="-"/>
            </a:pPr>
            <a:r>
              <a:rPr lang="fr-CA" sz="3500" dirty="0">
                <a:solidFill>
                  <a:schemeClr val="bg1"/>
                </a:solidFill>
              </a:rPr>
              <a:t>u</a:t>
            </a:r>
            <a:r>
              <a:rPr lang="fr-CA" sz="3500" dirty="0" smtClean="0">
                <a:solidFill>
                  <a:schemeClr val="bg1"/>
                </a:solidFill>
              </a:rPr>
              <a:t>n titre</a:t>
            </a:r>
          </a:p>
          <a:p>
            <a:pPr marL="457200" indent="-457200">
              <a:buFontTx/>
              <a:buChar char="-"/>
            </a:pPr>
            <a:endParaRPr lang="fr-CA" sz="3500" dirty="0" smtClean="0">
              <a:solidFill>
                <a:schemeClr val="bg1"/>
              </a:solidFill>
            </a:endParaRPr>
          </a:p>
          <a:p>
            <a:pPr marL="457200" indent="-457200">
              <a:buFontTx/>
              <a:buChar char="-"/>
            </a:pPr>
            <a:r>
              <a:rPr lang="fr-CA" sz="3500" dirty="0">
                <a:solidFill>
                  <a:schemeClr val="bg1"/>
                </a:solidFill>
              </a:rPr>
              <a:t>u</a:t>
            </a:r>
            <a:r>
              <a:rPr lang="fr-CA" sz="3500" dirty="0" smtClean="0">
                <a:solidFill>
                  <a:schemeClr val="bg1"/>
                </a:solidFill>
              </a:rPr>
              <a:t>n dessin </a:t>
            </a:r>
          </a:p>
          <a:p>
            <a:pPr marL="457200" indent="-457200">
              <a:buFontTx/>
              <a:buChar char="-"/>
            </a:pPr>
            <a:endParaRPr lang="fr-CA" sz="3500" dirty="0" smtClean="0">
              <a:solidFill>
                <a:schemeClr val="bg1"/>
              </a:solidFill>
            </a:endParaRPr>
          </a:p>
          <a:p>
            <a:pPr marL="457200" indent="-457200">
              <a:buFontTx/>
              <a:buChar char="-"/>
            </a:pPr>
            <a:r>
              <a:rPr lang="fr-CA" sz="3500" dirty="0" smtClean="0">
                <a:solidFill>
                  <a:schemeClr val="bg1"/>
                </a:solidFill>
              </a:rPr>
              <a:t>des options</a:t>
            </a:r>
            <a:endParaRPr lang="en-US" sz="3500" dirty="0">
              <a:solidFill>
                <a:schemeClr val="bg1"/>
              </a:solidFill>
            </a:endParaRPr>
          </a:p>
        </p:txBody>
      </p:sp>
      <p:cxnSp>
        <p:nvCxnSpPr>
          <p:cNvPr id="25" name="Straight Arrow Connector 24"/>
          <p:cNvCxnSpPr/>
          <p:nvPr>
            <p:custDataLst>
              <p:tags r:id="rId23"/>
            </p:custDataLst>
          </p:nvPr>
        </p:nvCxnSpPr>
        <p:spPr>
          <a:xfrm flipV="1">
            <a:off x="2994660" y="2103448"/>
            <a:ext cx="4127044" cy="14232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custDataLst>
              <p:tags r:id="rId24"/>
            </p:custDataLst>
          </p:nvPr>
        </p:nvCxnSpPr>
        <p:spPr>
          <a:xfrm>
            <a:off x="3474720" y="4586699"/>
            <a:ext cx="2811780" cy="382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custDataLst>
              <p:tags r:id="rId25"/>
            </p:custDataLst>
          </p:nvPr>
        </p:nvCxnSpPr>
        <p:spPr>
          <a:xfrm>
            <a:off x="4011272" y="5727400"/>
            <a:ext cx="2116566" cy="140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Recorded Sound">
            <a:hlinkClick r:id="" action="ppaction://media"/>
          </p:cNvPr>
          <p:cNvPicPr>
            <a:picLocks noChangeAspect="1"/>
          </p:cNvPicPr>
          <p:nvPr>
            <a:audioFile r:link="rId27"/>
            <p:extLst>
              <p:ext uri="{DAA4B4D4-6D71-4841-9C94-3DE7FCFB9230}">
                <p14:media xmlns:p14="http://schemas.microsoft.com/office/powerpoint/2010/main" r:embed="rId26"/>
              </p:ext>
            </p:extLst>
          </p:nvPr>
        </p:nvPicPr>
        <p:blipFill>
          <a:blip r:embed="rId30"/>
          <a:stretch>
            <a:fillRect/>
          </a:stretch>
        </p:blipFill>
        <p:spPr>
          <a:xfrm>
            <a:off x="9261928" y="733372"/>
            <a:ext cx="487363" cy="487363"/>
          </a:xfrm>
          <a:prstGeom prst="rect">
            <a:avLst/>
          </a:prstGeom>
        </p:spPr>
      </p:pic>
    </p:spTree>
    <p:extLst>
      <p:ext uri="{BB962C8B-B14F-4D97-AF65-F5344CB8AC3E}">
        <p14:creationId xmlns:p14="http://schemas.microsoft.com/office/powerpoint/2010/main" val="3072126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71"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938349" y="781594"/>
            <a:ext cx="4845231" cy="707886"/>
          </a:xfrm>
          <a:prstGeom prst="rect">
            <a:avLst/>
          </a:prstGeom>
          <a:noFill/>
        </p:spPr>
        <p:txBody>
          <a:bodyPr wrap="square" rtlCol="0">
            <a:spAutoFit/>
          </a:bodyPr>
          <a:lstStyle/>
          <a:p>
            <a:r>
              <a:rPr lang="fr-CA" sz="4000" u="sng" dirty="0" smtClean="0">
                <a:solidFill>
                  <a:schemeClr val="bg1"/>
                </a:solidFill>
              </a:rPr>
              <a:t>Un pictogramme!</a:t>
            </a:r>
            <a:endParaRPr lang="en-US" sz="4000" u="sng" dirty="0">
              <a:solidFill>
                <a:schemeClr val="bg1"/>
              </a:solidFill>
            </a:endParaRPr>
          </a:p>
        </p:txBody>
      </p:sp>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195855813"/>
              </p:ext>
            </p:extLst>
          </p:nvPr>
        </p:nvGraphicFramePr>
        <p:xfrm>
          <a:off x="6026332" y="1905000"/>
          <a:ext cx="4795520" cy="4243644"/>
        </p:xfrm>
        <a:graphic>
          <a:graphicData uri="http://schemas.openxmlformats.org/drawingml/2006/table">
            <a:tbl>
              <a:tblPr firstRow="1" bandRow="1">
                <a:tableStyleId>{5C22544A-7EE6-4342-B048-85BDC9FD1C3A}</a:tableStyleId>
              </a:tblPr>
              <a:tblGrid>
                <a:gridCol w="959104">
                  <a:extLst>
                    <a:ext uri="{9D8B030D-6E8A-4147-A177-3AD203B41FA5}">
                      <a16:colId xmlns:a16="http://schemas.microsoft.com/office/drawing/2014/main" val="757602721"/>
                    </a:ext>
                  </a:extLst>
                </a:gridCol>
                <a:gridCol w="959104">
                  <a:extLst>
                    <a:ext uri="{9D8B030D-6E8A-4147-A177-3AD203B41FA5}">
                      <a16:colId xmlns:a16="http://schemas.microsoft.com/office/drawing/2014/main" val="365820103"/>
                    </a:ext>
                  </a:extLst>
                </a:gridCol>
                <a:gridCol w="959104">
                  <a:extLst>
                    <a:ext uri="{9D8B030D-6E8A-4147-A177-3AD203B41FA5}">
                      <a16:colId xmlns:a16="http://schemas.microsoft.com/office/drawing/2014/main" val="1797602662"/>
                    </a:ext>
                  </a:extLst>
                </a:gridCol>
                <a:gridCol w="959104">
                  <a:extLst>
                    <a:ext uri="{9D8B030D-6E8A-4147-A177-3AD203B41FA5}">
                      <a16:colId xmlns:a16="http://schemas.microsoft.com/office/drawing/2014/main" val="1097439051"/>
                    </a:ext>
                  </a:extLst>
                </a:gridCol>
                <a:gridCol w="959104">
                  <a:extLst>
                    <a:ext uri="{9D8B030D-6E8A-4147-A177-3AD203B41FA5}">
                      <a16:colId xmlns:a16="http://schemas.microsoft.com/office/drawing/2014/main" val="1475019658"/>
                    </a:ext>
                  </a:extLst>
                </a:gridCol>
              </a:tblGrid>
              <a:tr h="408724">
                <a:tc gridSpan="5">
                  <a:txBody>
                    <a:bodyPr/>
                    <a:lstStyle/>
                    <a:p>
                      <a:pPr algn="ctr"/>
                      <a:r>
                        <a:rPr lang="fr-CA" dirty="0" smtClean="0"/>
                        <a:t>Les</a:t>
                      </a:r>
                      <a:r>
                        <a:rPr lang="fr-CA" baseline="0" dirty="0" smtClean="0"/>
                        <a:t> c</a:t>
                      </a:r>
                      <a:r>
                        <a:rPr lang="fr-CA" dirty="0" smtClean="0"/>
                        <a:t>ouleurs préférées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4539492"/>
                  </a:ext>
                </a:extLst>
              </a:tr>
              <a:tr h="47936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273291894"/>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12594201"/>
                  </a:ext>
                </a:extLst>
              </a:tr>
              <a:tr h="47936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78234638"/>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41504198"/>
                  </a:ext>
                </a:extLst>
              </a:tr>
              <a:tr h="479365">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46367793"/>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05430028"/>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23404852"/>
                  </a:ext>
                </a:extLst>
              </a:tr>
              <a:tr h="479365">
                <a:tc>
                  <a:txBody>
                    <a:bodyPr/>
                    <a:lstStyle/>
                    <a:p>
                      <a:pPr algn="ctr"/>
                      <a:r>
                        <a:rPr lang="fr-CA" dirty="0" smtClean="0">
                          <a:solidFill>
                            <a:srgbClr val="FF0000"/>
                          </a:solidFill>
                        </a:rPr>
                        <a:t>rouge</a:t>
                      </a:r>
                      <a:endParaRPr lang="en-US" dirty="0">
                        <a:solidFill>
                          <a:srgbClr val="FF0000"/>
                        </a:solidFill>
                      </a:endParaRPr>
                    </a:p>
                  </a:txBody>
                  <a:tcPr/>
                </a:tc>
                <a:tc>
                  <a:txBody>
                    <a:bodyPr/>
                    <a:lstStyle/>
                    <a:p>
                      <a:pPr algn="ctr"/>
                      <a:r>
                        <a:rPr lang="fr-CA" dirty="0" smtClean="0">
                          <a:solidFill>
                            <a:srgbClr val="0070C0"/>
                          </a:solidFill>
                        </a:rPr>
                        <a:t>bleu</a:t>
                      </a:r>
                      <a:endParaRPr lang="en-US" dirty="0">
                        <a:solidFill>
                          <a:srgbClr val="0070C0"/>
                        </a:solidFill>
                      </a:endParaRPr>
                    </a:p>
                  </a:txBody>
                  <a:tcPr/>
                </a:tc>
                <a:tc>
                  <a:txBody>
                    <a:bodyPr/>
                    <a:lstStyle/>
                    <a:p>
                      <a:pPr algn="ctr"/>
                      <a:r>
                        <a:rPr lang="fr-CA" dirty="0" smtClean="0">
                          <a:solidFill>
                            <a:srgbClr val="FFCC00"/>
                          </a:solidFill>
                        </a:rPr>
                        <a:t>jaune</a:t>
                      </a:r>
                      <a:endParaRPr lang="en-US" dirty="0">
                        <a:solidFill>
                          <a:srgbClr val="FFCC00"/>
                        </a:solidFill>
                      </a:endParaRPr>
                    </a:p>
                  </a:txBody>
                  <a:tcPr/>
                </a:tc>
                <a:tc>
                  <a:txBody>
                    <a:bodyPr/>
                    <a:lstStyle/>
                    <a:p>
                      <a:pPr algn="ctr"/>
                      <a:r>
                        <a:rPr lang="fr-CA" dirty="0" smtClean="0">
                          <a:solidFill>
                            <a:srgbClr val="00CC00"/>
                          </a:solidFill>
                        </a:rPr>
                        <a:t>vert</a:t>
                      </a:r>
                      <a:endParaRPr lang="en-US" dirty="0">
                        <a:solidFill>
                          <a:srgbClr val="00CC00"/>
                        </a:solidFill>
                      </a:endParaRPr>
                    </a:p>
                  </a:txBody>
                  <a:tcPr/>
                </a:tc>
                <a:tc>
                  <a:txBody>
                    <a:bodyPr/>
                    <a:lstStyle/>
                    <a:p>
                      <a:pPr algn="ctr"/>
                      <a:r>
                        <a:rPr lang="fr-CA" dirty="0" smtClean="0">
                          <a:solidFill>
                            <a:srgbClr val="7030A0"/>
                          </a:solidFill>
                        </a:rPr>
                        <a:t>violet</a:t>
                      </a:r>
                      <a:endParaRPr lang="en-US" dirty="0">
                        <a:solidFill>
                          <a:srgbClr val="7030A0"/>
                        </a:solidFill>
                      </a:endParaRPr>
                    </a:p>
                  </a:txBody>
                  <a:tcPr/>
                </a:tc>
                <a:extLst>
                  <a:ext uri="{0D108BD9-81ED-4DB2-BD59-A6C34878D82A}">
                    <a16:rowId xmlns:a16="http://schemas.microsoft.com/office/drawing/2014/main" val="3443571321"/>
                  </a:ext>
                </a:extLst>
              </a:tr>
            </a:tbl>
          </a:graphicData>
        </a:graphic>
      </p:graphicFrame>
      <p:pic>
        <p:nvPicPr>
          <p:cNvPr id="4" name="Picture 3" descr="Paint Splatter Rainbow Colors · Free vector graphic on Pixabay"/>
          <p:cNvPicPr>
            <a:picLocks noChangeAspect="1"/>
          </p:cNvPicPr>
          <p:nvPr>
            <p:custDataLst>
              <p:tags r:id="rId3"/>
            </p:custDataLst>
          </p:nvPr>
        </p:nvPicPr>
        <p:blipFill>
          <a:blip r:embed="rId26">
            <a:extLst>
              <a:ext uri="{28A0092B-C50C-407E-A947-70E740481C1C}">
                <a14:useLocalDpi xmlns:a14="http://schemas.microsoft.com/office/drawing/2010/main" val="0"/>
              </a:ext>
            </a:extLst>
          </a:blip>
          <a:stretch>
            <a:fillRect/>
          </a:stretch>
        </p:blipFill>
        <p:spPr>
          <a:xfrm>
            <a:off x="6345828" y="5236827"/>
            <a:ext cx="359773" cy="381217"/>
          </a:xfrm>
          <a:prstGeom prst="rect">
            <a:avLst/>
          </a:prstGeom>
        </p:spPr>
      </p:pic>
      <p:pic>
        <p:nvPicPr>
          <p:cNvPr id="5" name="Picture 4" descr="Paint Splatter Rainbow Colors · Free vector graphic on Pixabay"/>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9227093" y="4762468"/>
            <a:ext cx="359773" cy="381217"/>
          </a:xfrm>
          <a:prstGeom prst="rect">
            <a:avLst/>
          </a:prstGeom>
        </p:spPr>
      </p:pic>
      <p:pic>
        <p:nvPicPr>
          <p:cNvPr id="6" name="Picture 5" descr="Paint Splatter Rainbow Colors · Free vector graphic on Pixabay"/>
          <p:cNvPicPr>
            <a:picLocks noChangeAspect="1"/>
          </p:cNvPicPr>
          <p:nvPr>
            <p:custDataLst>
              <p:tags r:id="rId5"/>
            </p:custDataLst>
          </p:nvPr>
        </p:nvPicPr>
        <p:blipFill>
          <a:blip r:embed="rId26">
            <a:extLst>
              <a:ext uri="{28A0092B-C50C-407E-A947-70E740481C1C}">
                <a14:useLocalDpi xmlns:a14="http://schemas.microsoft.com/office/drawing/2010/main" val="0"/>
              </a:ext>
            </a:extLst>
          </a:blip>
          <a:stretch>
            <a:fillRect/>
          </a:stretch>
        </p:blipFill>
        <p:spPr>
          <a:xfrm>
            <a:off x="7298690" y="5251573"/>
            <a:ext cx="359773" cy="381217"/>
          </a:xfrm>
          <a:prstGeom prst="rect">
            <a:avLst/>
          </a:prstGeom>
        </p:spPr>
      </p:pic>
      <p:pic>
        <p:nvPicPr>
          <p:cNvPr id="7" name="Picture 6" descr="Paint Splatter Rainbow Colors · Free vector graphic on Pixabay"/>
          <p:cNvPicPr>
            <a:picLocks noChangeAspect="1"/>
          </p:cNvPicPr>
          <p:nvPr>
            <p:custDataLst>
              <p:tags r:id="rId6"/>
            </p:custDataLst>
          </p:nvPr>
        </p:nvPicPr>
        <p:blipFill>
          <a:blip r:embed="rId26">
            <a:extLst>
              <a:ext uri="{28A0092B-C50C-407E-A947-70E740481C1C}">
                <a14:useLocalDpi xmlns:a14="http://schemas.microsoft.com/office/drawing/2010/main" val="0"/>
              </a:ext>
            </a:extLst>
          </a:blip>
          <a:stretch>
            <a:fillRect/>
          </a:stretch>
        </p:blipFill>
        <p:spPr>
          <a:xfrm>
            <a:off x="8251552" y="4736510"/>
            <a:ext cx="359773" cy="381217"/>
          </a:xfrm>
          <a:prstGeom prst="rect">
            <a:avLst/>
          </a:prstGeom>
        </p:spPr>
      </p:pic>
      <p:pic>
        <p:nvPicPr>
          <p:cNvPr id="8" name="Picture 7" descr="Paint Splatter Rainbow Colors · Free vector graphic on Pixabay"/>
          <p:cNvPicPr>
            <a:picLocks noChangeAspect="1"/>
          </p:cNvPicPr>
          <p:nvPr>
            <p:custDataLst>
              <p:tags r:id="rId7"/>
            </p:custDataLst>
          </p:nvPr>
        </p:nvPicPr>
        <p:blipFill>
          <a:blip r:embed="rId26">
            <a:extLst>
              <a:ext uri="{28A0092B-C50C-407E-A947-70E740481C1C}">
                <a14:useLocalDpi xmlns:a14="http://schemas.microsoft.com/office/drawing/2010/main" val="0"/>
              </a:ext>
            </a:extLst>
          </a:blip>
          <a:stretch>
            <a:fillRect/>
          </a:stretch>
        </p:blipFill>
        <p:spPr>
          <a:xfrm>
            <a:off x="8251553" y="5236827"/>
            <a:ext cx="359773" cy="381217"/>
          </a:xfrm>
          <a:prstGeom prst="rect">
            <a:avLst/>
          </a:prstGeom>
        </p:spPr>
      </p:pic>
      <p:pic>
        <p:nvPicPr>
          <p:cNvPr id="9" name="Picture 8" descr="Paint Splatter Rainbow Colors · Free vector graphic on Pixabay"/>
          <p:cNvPicPr>
            <a:picLocks noChangeAspect="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10157276" y="4762469"/>
            <a:ext cx="359773" cy="381217"/>
          </a:xfrm>
          <a:prstGeom prst="rect">
            <a:avLst/>
          </a:prstGeom>
        </p:spPr>
      </p:pic>
      <p:pic>
        <p:nvPicPr>
          <p:cNvPr id="10" name="Picture 9" descr="Paint Splatter Rainbow Colors · Free vector graphic on Pixabay"/>
          <p:cNvPicPr>
            <a:picLocks noChangeAspect="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10157277" y="5264948"/>
            <a:ext cx="359773" cy="381217"/>
          </a:xfrm>
          <a:prstGeom prst="rect">
            <a:avLst/>
          </a:prstGeom>
        </p:spPr>
      </p:pic>
      <p:pic>
        <p:nvPicPr>
          <p:cNvPr id="11" name="Picture 10" descr="Paint Splatter Rainbow Colors · Free vector graphic on Pixabay"/>
          <p:cNvPicPr>
            <a:picLocks noChangeAspect="1"/>
          </p:cNvPicPr>
          <p:nvPr>
            <p:custDataLst>
              <p:tags r:id="rId10"/>
            </p:custDataLst>
          </p:nvPr>
        </p:nvPicPr>
        <p:blipFill>
          <a:blip r:embed="rId26">
            <a:extLst>
              <a:ext uri="{28A0092B-C50C-407E-A947-70E740481C1C}">
                <a14:useLocalDpi xmlns:a14="http://schemas.microsoft.com/office/drawing/2010/main" val="0"/>
              </a:ext>
            </a:extLst>
          </a:blip>
          <a:stretch>
            <a:fillRect/>
          </a:stretch>
        </p:blipFill>
        <p:spPr>
          <a:xfrm>
            <a:off x="9204415" y="5271390"/>
            <a:ext cx="359773" cy="381217"/>
          </a:xfrm>
          <a:prstGeom prst="rect">
            <a:avLst/>
          </a:prstGeom>
        </p:spPr>
      </p:pic>
      <p:pic>
        <p:nvPicPr>
          <p:cNvPr id="12" name="Picture 11" descr="Paint Splatter Rainbow Colors · Free vector graphic on Pixabay"/>
          <p:cNvPicPr>
            <a:picLocks noChangeAspect="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10157275" y="4281495"/>
            <a:ext cx="359773" cy="381217"/>
          </a:xfrm>
          <a:prstGeom prst="rect">
            <a:avLst/>
          </a:prstGeom>
        </p:spPr>
      </p:pic>
      <p:pic>
        <p:nvPicPr>
          <p:cNvPr id="13" name="Picture 12" descr="Paint Splatter Rainbow Colors · Free vector graphic on Pixabay"/>
          <p:cNvPicPr>
            <a:picLocks noChangeAspect="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9204414" y="2841890"/>
            <a:ext cx="359773" cy="381217"/>
          </a:xfrm>
          <a:prstGeom prst="rect">
            <a:avLst/>
          </a:prstGeom>
        </p:spPr>
      </p:pic>
      <p:pic>
        <p:nvPicPr>
          <p:cNvPr id="14" name="Picture 13" descr="Paint Splatter Rainbow Colors · Free vector graphic on Pixabay"/>
          <p:cNvPicPr>
            <a:picLocks noChangeAspect="1"/>
          </p:cNvPicPr>
          <p:nvPr>
            <p:custDataLst>
              <p:tags r:id="rId13"/>
            </p:custDataLst>
          </p:nvPr>
        </p:nvPicPr>
        <p:blipFill>
          <a:blip r:embed="rId26">
            <a:extLst>
              <a:ext uri="{28A0092B-C50C-407E-A947-70E740481C1C}">
                <a14:useLocalDpi xmlns:a14="http://schemas.microsoft.com/office/drawing/2010/main" val="0"/>
              </a:ext>
            </a:extLst>
          </a:blip>
          <a:stretch>
            <a:fillRect/>
          </a:stretch>
        </p:blipFill>
        <p:spPr>
          <a:xfrm>
            <a:off x="9245416" y="3336108"/>
            <a:ext cx="359773" cy="381217"/>
          </a:xfrm>
          <a:prstGeom prst="rect">
            <a:avLst/>
          </a:prstGeom>
        </p:spPr>
      </p:pic>
      <p:pic>
        <p:nvPicPr>
          <p:cNvPr id="15" name="Picture 14" descr="Paint Splatter Rainbow Colors · Free vector graphic on Pixabay"/>
          <p:cNvPicPr>
            <a:picLocks noChangeAspect="1"/>
          </p:cNvPicPr>
          <p:nvPr>
            <p:custDataLst>
              <p:tags r:id="rId14"/>
            </p:custDataLst>
          </p:nvPr>
        </p:nvPicPr>
        <p:blipFill>
          <a:blip r:embed="rId26">
            <a:extLst>
              <a:ext uri="{28A0092B-C50C-407E-A947-70E740481C1C}">
                <a14:useLocalDpi xmlns:a14="http://schemas.microsoft.com/office/drawing/2010/main" val="0"/>
              </a:ext>
            </a:extLst>
          </a:blip>
          <a:stretch>
            <a:fillRect/>
          </a:stretch>
        </p:blipFill>
        <p:spPr>
          <a:xfrm>
            <a:off x="9227093" y="3836425"/>
            <a:ext cx="359773" cy="381217"/>
          </a:xfrm>
          <a:prstGeom prst="rect">
            <a:avLst/>
          </a:prstGeom>
        </p:spPr>
      </p:pic>
      <p:pic>
        <p:nvPicPr>
          <p:cNvPr id="16" name="Picture 15" descr="Paint Splatter Rainbow Colors · Free vector graphic on Pixabay"/>
          <p:cNvPicPr>
            <a:picLocks noChangeAspect="1"/>
          </p:cNvPicPr>
          <p:nvPr>
            <p:custDataLst>
              <p:tags r:id="rId15"/>
            </p:custDataLst>
          </p:nvPr>
        </p:nvPicPr>
        <p:blipFill>
          <a:blip r:embed="rId26">
            <a:extLst>
              <a:ext uri="{28A0092B-C50C-407E-A947-70E740481C1C}">
                <a14:useLocalDpi xmlns:a14="http://schemas.microsoft.com/office/drawing/2010/main" val="0"/>
              </a:ext>
            </a:extLst>
          </a:blip>
          <a:stretch>
            <a:fillRect/>
          </a:stretch>
        </p:blipFill>
        <p:spPr>
          <a:xfrm>
            <a:off x="9245417" y="4281495"/>
            <a:ext cx="359773" cy="381217"/>
          </a:xfrm>
          <a:prstGeom prst="rect">
            <a:avLst/>
          </a:prstGeom>
        </p:spPr>
      </p:pic>
      <p:pic>
        <p:nvPicPr>
          <p:cNvPr id="17" name="Picture 16" descr="Paint Splatter Rainbow Colors · Free vector graphic on Pixabay"/>
          <p:cNvPicPr>
            <a:picLocks noChangeAspect="1"/>
          </p:cNvPicPr>
          <p:nvPr>
            <p:custDataLst>
              <p:tags r:id="rId16"/>
            </p:custDataLst>
          </p:nvPr>
        </p:nvPicPr>
        <p:blipFill>
          <a:blip r:embed="rId26">
            <a:extLst>
              <a:ext uri="{28A0092B-C50C-407E-A947-70E740481C1C}">
                <a14:useLocalDpi xmlns:a14="http://schemas.microsoft.com/office/drawing/2010/main" val="0"/>
              </a:ext>
            </a:extLst>
          </a:blip>
          <a:stretch>
            <a:fillRect/>
          </a:stretch>
        </p:blipFill>
        <p:spPr>
          <a:xfrm>
            <a:off x="7298688" y="3336108"/>
            <a:ext cx="359773" cy="381217"/>
          </a:xfrm>
          <a:prstGeom prst="rect">
            <a:avLst/>
          </a:prstGeom>
        </p:spPr>
      </p:pic>
      <p:pic>
        <p:nvPicPr>
          <p:cNvPr id="18" name="Picture 17" descr="Paint Splatter Rainbow Colors · Free vector graphic on Pixabay"/>
          <p:cNvPicPr>
            <a:picLocks noChangeAspect="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7298688" y="3844195"/>
            <a:ext cx="359773" cy="381217"/>
          </a:xfrm>
          <a:prstGeom prst="rect">
            <a:avLst/>
          </a:prstGeom>
        </p:spPr>
      </p:pic>
      <p:pic>
        <p:nvPicPr>
          <p:cNvPr id="19" name="Picture 18" descr="Paint Splatter Rainbow Colors · Free vector graphic on Pixabay"/>
          <p:cNvPicPr>
            <a:picLocks noChangeAspect="1"/>
          </p:cNvPicPr>
          <p:nvPr>
            <p:custDataLst>
              <p:tags r:id="rId18"/>
            </p:custDataLst>
          </p:nvPr>
        </p:nvPicPr>
        <p:blipFill>
          <a:blip r:embed="rId26">
            <a:extLst>
              <a:ext uri="{28A0092B-C50C-407E-A947-70E740481C1C}">
                <a14:useLocalDpi xmlns:a14="http://schemas.microsoft.com/office/drawing/2010/main" val="0"/>
              </a:ext>
            </a:extLst>
          </a:blip>
          <a:stretch>
            <a:fillRect/>
          </a:stretch>
        </p:blipFill>
        <p:spPr>
          <a:xfrm>
            <a:off x="7298689" y="4306911"/>
            <a:ext cx="359773" cy="381217"/>
          </a:xfrm>
          <a:prstGeom prst="rect">
            <a:avLst/>
          </a:prstGeom>
        </p:spPr>
      </p:pic>
      <p:pic>
        <p:nvPicPr>
          <p:cNvPr id="20" name="Picture 19" descr="Paint Splatter Rainbow Colors · Free vector graphic on Pixabay"/>
          <p:cNvPicPr>
            <a:picLocks noChangeAspect="1"/>
          </p:cNvPicPr>
          <p:nvPr>
            <p:custDataLst>
              <p:tags r:id="rId19"/>
            </p:custDataLst>
          </p:nvPr>
        </p:nvPicPr>
        <p:blipFill>
          <a:blip r:embed="rId26">
            <a:extLst>
              <a:ext uri="{28A0092B-C50C-407E-A947-70E740481C1C}">
                <a14:useLocalDpi xmlns:a14="http://schemas.microsoft.com/office/drawing/2010/main" val="0"/>
              </a:ext>
            </a:extLst>
          </a:blip>
          <a:stretch>
            <a:fillRect/>
          </a:stretch>
        </p:blipFill>
        <p:spPr>
          <a:xfrm>
            <a:off x="7309845" y="4778673"/>
            <a:ext cx="359773" cy="381217"/>
          </a:xfrm>
          <a:prstGeom prst="rect">
            <a:avLst/>
          </a:prstGeom>
        </p:spPr>
      </p:pic>
      <p:pic>
        <p:nvPicPr>
          <p:cNvPr id="21" name="Picture 20" descr="Paint Splatter Rainbow Colors · Free vector graphic on Pixabay"/>
          <p:cNvPicPr>
            <a:picLocks noChangeAspect="1"/>
          </p:cNvPicPr>
          <p:nvPr>
            <p:custDataLst>
              <p:tags r:id="rId20"/>
            </p:custDataLst>
          </p:nvPr>
        </p:nvPicPr>
        <p:blipFill>
          <a:blip r:embed="rId26">
            <a:extLst>
              <a:ext uri="{28A0092B-C50C-407E-A947-70E740481C1C}">
                <a14:useLocalDpi xmlns:a14="http://schemas.microsoft.com/office/drawing/2010/main" val="0"/>
              </a:ext>
            </a:extLst>
          </a:blip>
          <a:stretch>
            <a:fillRect/>
          </a:stretch>
        </p:blipFill>
        <p:spPr>
          <a:xfrm>
            <a:off x="6371502" y="4762467"/>
            <a:ext cx="359773" cy="381217"/>
          </a:xfrm>
          <a:prstGeom prst="rect">
            <a:avLst/>
          </a:prstGeom>
        </p:spPr>
      </p:pic>
      <p:pic>
        <p:nvPicPr>
          <p:cNvPr id="22" name="Picture 21" descr="Paint Splatter Rainbow Colors · Free vector graphic on Pixabay"/>
          <p:cNvPicPr>
            <a:picLocks noChangeAspect="1"/>
          </p:cNvPicPr>
          <p:nvPr>
            <p:custDataLst>
              <p:tags r:id="rId21"/>
            </p:custDataLst>
          </p:nvPr>
        </p:nvPicPr>
        <p:blipFill>
          <a:blip r:embed="rId26">
            <a:extLst>
              <a:ext uri="{28A0092B-C50C-407E-A947-70E740481C1C}">
                <a14:useLocalDpi xmlns:a14="http://schemas.microsoft.com/office/drawing/2010/main" val="0"/>
              </a:ext>
            </a:extLst>
          </a:blip>
          <a:stretch>
            <a:fillRect/>
          </a:stretch>
        </p:blipFill>
        <p:spPr>
          <a:xfrm>
            <a:off x="10157274" y="3836424"/>
            <a:ext cx="359773" cy="381217"/>
          </a:xfrm>
          <a:prstGeom prst="rect">
            <a:avLst/>
          </a:prstGeom>
        </p:spPr>
      </p:pic>
      <p:sp>
        <p:nvSpPr>
          <p:cNvPr id="23" name="TextBox 22"/>
          <p:cNvSpPr txBox="1"/>
          <p:nvPr>
            <p:custDataLst>
              <p:tags r:id="rId22"/>
            </p:custDataLst>
          </p:nvPr>
        </p:nvSpPr>
        <p:spPr>
          <a:xfrm>
            <a:off x="631644" y="1685712"/>
            <a:ext cx="5234940" cy="4524315"/>
          </a:xfrm>
          <a:prstGeom prst="rect">
            <a:avLst/>
          </a:prstGeom>
          <a:noFill/>
        </p:spPr>
        <p:txBody>
          <a:bodyPr wrap="square" rtlCol="0">
            <a:spAutoFit/>
          </a:bodyPr>
          <a:lstStyle/>
          <a:p>
            <a:r>
              <a:rPr lang="fr-CA" sz="2400" dirty="0" smtClean="0">
                <a:solidFill>
                  <a:schemeClr val="bg1"/>
                </a:solidFill>
              </a:rPr>
              <a:t>Répondre aux questions suivantes en consultant le pictogramme.</a:t>
            </a:r>
          </a:p>
          <a:p>
            <a:endParaRPr lang="fr-CA" sz="2400" dirty="0">
              <a:solidFill>
                <a:schemeClr val="bg1"/>
              </a:solidFill>
            </a:endParaRPr>
          </a:p>
          <a:p>
            <a:pPr marL="457200" indent="-457200">
              <a:buAutoNum type="arabicPeriod"/>
            </a:pPr>
            <a:r>
              <a:rPr lang="fr-CA" sz="2400" dirty="0" smtClean="0">
                <a:solidFill>
                  <a:srgbClr val="FD59FD"/>
                </a:solidFill>
              </a:rPr>
              <a:t>Quelle couleur est le </a:t>
            </a:r>
            <a:r>
              <a:rPr lang="fr-CA" sz="2400" u="sng" dirty="0" smtClean="0">
                <a:solidFill>
                  <a:srgbClr val="FD59FD"/>
                </a:solidFill>
              </a:rPr>
              <a:t>plus</a:t>
            </a:r>
            <a:r>
              <a:rPr lang="fr-CA" sz="2400" dirty="0" smtClean="0">
                <a:solidFill>
                  <a:srgbClr val="FD59FD"/>
                </a:solidFill>
              </a:rPr>
              <a:t> populaire?</a:t>
            </a:r>
          </a:p>
          <a:p>
            <a:pPr marL="457200" indent="-457200">
              <a:buAutoNum type="arabicPeriod"/>
            </a:pPr>
            <a:endParaRPr lang="fr-CA" sz="2400" dirty="0">
              <a:solidFill>
                <a:schemeClr val="bg1"/>
              </a:solidFill>
            </a:endParaRPr>
          </a:p>
          <a:p>
            <a:pPr marL="457200" indent="-457200">
              <a:buAutoNum type="arabicPeriod"/>
            </a:pPr>
            <a:r>
              <a:rPr lang="fr-CA" sz="2400" dirty="0" smtClean="0">
                <a:solidFill>
                  <a:srgbClr val="FFFF00"/>
                </a:solidFill>
              </a:rPr>
              <a:t>Quelle couleur est le </a:t>
            </a:r>
            <a:r>
              <a:rPr lang="fr-CA" sz="2400" u="sng" dirty="0" smtClean="0">
                <a:solidFill>
                  <a:srgbClr val="FFFF00"/>
                </a:solidFill>
              </a:rPr>
              <a:t>moins</a:t>
            </a:r>
            <a:r>
              <a:rPr lang="fr-CA" sz="2400" dirty="0" smtClean="0">
                <a:solidFill>
                  <a:srgbClr val="FFFF00"/>
                </a:solidFill>
              </a:rPr>
              <a:t> populaire?</a:t>
            </a:r>
          </a:p>
          <a:p>
            <a:pPr marL="457200" indent="-457200">
              <a:buAutoNum type="arabicPeriod"/>
            </a:pPr>
            <a:endParaRPr lang="fr-CA" sz="2400" dirty="0">
              <a:solidFill>
                <a:schemeClr val="bg1"/>
              </a:solidFill>
            </a:endParaRPr>
          </a:p>
          <a:p>
            <a:pPr marL="457200" indent="-457200">
              <a:buAutoNum type="arabicPeriod"/>
            </a:pPr>
            <a:r>
              <a:rPr lang="fr-CA" sz="2400" dirty="0" smtClean="0">
                <a:solidFill>
                  <a:schemeClr val="accent5">
                    <a:lumMod val="75000"/>
                  </a:schemeClr>
                </a:solidFill>
              </a:rPr>
              <a:t>Comment savez vous que plus de personnes aiment violet que jaune?</a:t>
            </a:r>
            <a:endParaRPr lang="en-US" sz="2400" dirty="0">
              <a:solidFill>
                <a:schemeClr val="accent5">
                  <a:lumMod val="75000"/>
                </a:schemeClr>
              </a:solidFill>
            </a:endParaRPr>
          </a:p>
        </p:txBody>
      </p:sp>
      <p:pic>
        <p:nvPicPr>
          <p:cNvPr id="24" name="Recorded Sound">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7"/>
          <a:stretch>
            <a:fillRect/>
          </a:stretch>
        </p:blipFill>
        <p:spPr>
          <a:xfrm>
            <a:off x="9163297" y="901543"/>
            <a:ext cx="487363" cy="487363"/>
          </a:xfrm>
          <a:prstGeom prst="rect">
            <a:avLst/>
          </a:prstGeom>
        </p:spPr>
      </p:pic>
    </p:spTree>
    <p:extLst>
      <p:ext uri="{BB962C8B-B14F-4D97-AF65-F5344CB8AC3E}">
        <p14:creationId xmlns:p14="http://schemas.microsoft.com/office/powerpoint/2010/main" val="822974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40"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938349" y="781594"/>
            <a:ext cx="4845231" cy="707886"/>
          </a:xfrm>
          <a:prstGeom prst="rect">
            <a:avLst/>
          </a:prstGeom>
          <a:noFill/>
        </p:spPr>
        <p:txBody>
          <a:bodyPr wrap="square" rtlCol="0">
            <a:spAutoFit/>
          </a:bodyPr>
          <a:lstStyle/>
          <a:p>
            <a:r>
              <a:rPr lang="fr-CA" sz="4000" u="sng" dirty="0" smtClean="0">
                <a:solidFill>
                  <a:schemeClr val="bg1"/>
                </a:solidFill>
              </a:rPr>
              <a:t>Un pictogramme!</a:t>
            </a:r>
            <a:endParaRPr lang="en-US" sz="4000" u="sng" dirty="0">
              <a:solidFill>
                <a:schemeClr val="bg1"/>
              </a:solidFill>
            </a:endParaRPr>
          </a:p>
        </p:txBody>
      </p:sp>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195855813"/>
              </p:ext>
            </p:extLst>
          </p:nvPr>
        </p:nvGraphicFramePr>
        <p:xfrm>
          <a:off x="6026332" y="1905000"/>
          <a:ext cx="4795520" cy="4243644"/>
        </p:xfrm>
        <a:graphic>
          <a:graphicData uri="http://schemas.openxmlformats.org/drawingml/2006/table">
            <a:tbl>
              <a:tblPr firstRow="1" bandRow="1">
                <a:tableStyleId>{5C22544A-7EE6-4342-B048-85BDC9FD1C3A}</a:tableStyleId>
              </a:tblPr>
              <a:tblGrid>
                <a:gridCol w="959104">
                  <a:extLst>
                    <a:ext uri="{9D8B030D-6E8A-4147-A177-3AD203B41FA5}">
                      <a16:colId xmlns:a16="http://schemas.microsoft.com/office/drawing/2014/main" val="757602721"/>
                    </a:ext>
                  </a:extLst>
                </a:gridCol>
                <a:gridCol w="959104">
                  <a:extLst>
                    <a:ext uri="{9D8B030D-6E8A-4147-A177-3AD203B41FA5}">
                      <a16:colId xmlns:a16="http://schemas.microsoft.com/office/drawing/2014/main" val="365820103"/>
                    </a:ext>
                  </a:extLst>
                </a:gridCol>
                <a:gridCol w="959104">
                  <a:extLst>
                    <a:ext uri="{9D8B030D-6E8A-4147-A177-3AD203B41FA5}">
                      <a16:colId xmlns:a16="http://schemas.microsoft.com/office/drawing/2014/main" val="1797602662"/>
                    </a:ext>
                  </a:extLst>
                </a:gridCol>
                <a:gridCol w="959104">
                  <a:extLst>
                    <a:ext uri="{9D8B030D-6E8A-4147-A177-3AD203B41FA5}">
                      <a16:colId xmlns:a16="http://schemas.microsoft.com/office/drawing/2014/main" val="1097439051"/>
                    </a:ext>
                  </a:extLst>
                </a:gridCol>
                <a:gridCol w="959104">
                  <a:extLst>
                    <a:ext uri="{9D8B030D-6E8A-4147-A177-3AD203B41FA5}">
                      <a16:colId xmlns:a16="http://schemas.microsoft.com/office/drawing/2014/main" val="1475019658"/>
                    </a:ext>
                  </a:extLst>
                </a:gridCol>
              </a:tblGrid>
              <a:tr h="408724">
                <a:tc gridSpan="5">
                  <a:txBody>
                    <a:bodyPr/>
                    <a:lstStyle/>
                    <a:p>
                      <a:pPr algn="ctr"/>
                      <a:r>
                        <a:rPr lang="fr-CA" dirty="0" smtClean="0"/>
                        <a:t>Les</a:t>
                      </a:r>
                      <a:r>
                        <a:rPr lang="fr-CA" baseline="0" dirty="0" smtClean="0"/>
                        <a:t> c</a:t>
                      </a:r>
                      <a:r>
                        <a:rPr lang="fr-CA" dirty="0" smtClean="0"/>
                        <a:t>ouleurs préférées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4539492"/>
                  </a:ext>
                </a:extLst>
              </a:tr>
              <a:tr h="47936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273291894"/>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12594201"/>
                  </a:ext>
                </a:extLst>
              </a:tr>
              <a:tr h="47936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78234638"/>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41504198"/>
                  </a:ext>
                </a:extLst>
              </a:tr>
              <a:tr h="479365">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46367793"/>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05430028"/>
                  </a:ext>
                </a:extLst>
              </a:tr>
              <a:tr h="47936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23404852"/>
                  </a:ext>
                </a:extLst>
              </a:tr>
              <a:tr h="479365">
                <a:tc>
                  <a:txBody>
                    <a:bodyPr/>
                    <a:lstStyle/>
                    <a:p>
                      <a:pPr algn="ctr"/>
                      <a:r>
                        <a:rPr lang="fr-CA" dirty="0" smtClean="0">
                          <a:solidFill>
                            <a:srgbClr val="FF0000"/>
                          </a:solidFill>
                        </a:rPr>
                        <a:t>rouge</a:t>
                      </a:r>
                      <a:endParaRPr lang="en-US" dirty="0">
                        <a:solidFill>
                          <a:srgbClr val="FF0000"/>
                        </a:solidFill>
                      </a:endParaRPr>
                    </a:p>
                  </a:txBody>
                  <a:tcPr/>
                </a:tc>
                <a:tc>
                  <a:txBody>
                    <a:bodyPr/>
                    <a:lstStyle/>
                    <a:p>
                      <a:pPr algn="ctr"/>
                      <a:r>
                        <a:rPr lang="fr-CA" dirty="0" smtClean="0">
                          <a:solidFill>
                            <a:srgbClr val="0070C0"/>
                          </a:solidFill>
                        </a:rPr>
                        <a:t>bleu</a:t>
                      </a:r>
                      <a:endParaRPr lang="en-US" dirty="0">
                        <a:solidFill>
                          <a:srgbClr val="0070C0"/>
                        </a:solidFill>
                      </a:endParaRPr>
                    </a:p>
                  </a:txBody>
                  <a:tcPr/>
                </a:tc>
                <a:tc>
                  <a:txBody>
                    <a:bodyPr/>
                    <a:lstStyle/>
                    <a:p>
                      <a:pPr algn="ctr"/>
                      <a:r>
                        <a:rPr lang="fr-CA" dirty="0" smtClean="0">
                          <a:solidFill>
                            <a:srgbClr val="FFCC00"/>
                          </a:solidFill>
                        </a:rPr>
                        <a:t>jaune</a:t>
                      </a:r>
                      <a:endParaRPr lang="en-US" dirty="0">
                        <a:solidFill>
                          <a:srgbClr val="FFCC00"/>
                        </a:solidFill>
                      </a:endParaRPr>
                    </a:p>
                  </a:txBody>
                  <a:tcPr/>
                </a:tc>
                <a:tc>
                  <a:txBody>
                    <a:bodyPr/>
                    <a:lstStyle/>
                    <a:p>
                      <a:pPr algn="ctr"/>
                      <a:r>
                        <a:rPr lang="fr-CA" dirty="0" smtClean="0">
                          <a:solidFill>
                            <a:srgbClr val="00CC00"/>
                          </a:solidFill>
                        </a:rPr>
                        <a:t>vert</a:t>
                      </a:r>
                      <a:endParaRPr lang="en-US" dirty="0">
                        <a:solidFill>
                          <a:srgbClr val="00CC00"/>
                        </a:solidFill>
                      </a:endParaRPr>
                    </a:p>
                  </a:txBody>
                  <a:tcPr/>
                </a:tc>
                <a:tc>
                  <a:txBody>
                    <a:bodyPr/>
                    <a:lstStyle/>
                    <a:p>
                      <a:pPr algn="ctr"/>
                      <a:r>
                        <a:rPr lang="fr-CA" dirty="0" smtClean="0">
                          <a:solidFill>
                            <a:srgbClr val="7030A0"/>
                          </a:solidFill>
                        </a:rPr>
                        <a:t>violet</a:t>
                      </a:r>
                      <a:endParaRPr lang="en-US" dirty="0">
                        <a:solidFill>
                          <a:srgbClr val="7030A0"/>
                        </a:solidFill>
                      </a:endParaRPr>
                    </a:p>
                  </a:txBody>
                  <a:tcPr/>
                </a:tc>
                <a:extLst>
                  <a:ext uri="{0D108BD9-81ED-4DB2-BD59-A6C34878D82A}">
                    <a16:rowId xmlns:a16="http://schemas.microsoft.com/office/drawing/2014/main" val="3443571321"/>
                  </a:ext>
                </a:extLst>
              </a:tr>
            </a:tbl>
          </a:graphicData>
        </a:graphic>
      </p:graphicFrame>
      <p:pic>
        <p:nvPicPr>
          <p:cNvPr id="4" name="Picture 3" descr="Paint Splatter Rainbow Colors · Free vector graphic on Pixabay"/>
          <p:cNvPicPr>
            <a:picLocks noChangeAspect="1"/>
          </p:cNvPicPr>
          <p:nvPr>
            <p:custDataLst>
              <p:tags r:id="rId3"/>
            </p:custDataLst>
          </p:nvPr>
        </p:nvPicPr>
        <p:blipFill>
          <a:blip r:embed="rId26">
            <a:extLst>
              <a:ext uri="{28A0092B-C50C-407E-A947-70E740481C1C}">
                <a14:useLocalDpi xmlns:a14="http://schemas.microsoft.com/office/drawing/2010/main" val="0"/>
              </a:ext>
            </a:extLst>
          </a:blip>
          <a:stretch>
            <a:fillRect/>
          </a:stretch>
        </p:blipFill>
        <p:spPr>
          <a:xfrm>
            <a:off x="6345828" y="5236827"/>
            <a:ext cx="359773" cy="381217"/>
          </a:xfrm>
          <a:prstGeom prst="rect">
            <a:avLst/>
          </a:prstGeom>
        </p:spPr>
      </p:pic>
      <p:pic>
        <p:nvPicPr>
          <p:cNvPr id="5" name="Picture 4" descr="Paint Splatter Rainbow Colors · Free vector graphic on Pixabay"/>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9227093" y="4762468"/>
            <a:ext cx="359773" cy="381217"/>
          </a:xfrm>
          <a:prstGeom prst="rect">
            <a:avLst/>
          </a:prstGeom>
        </p:spPr>
      </p:pic>
      <p:pic>
        <p:nvPicPr>
          <p:cNvPr id="6" name="Picture 5" descr="Paint Splatter Rainbow Colors · Free vector graphic on Pixabay"/>
          <p:cNvPicPr>
            <a:picLocks noChangeAspect="1"/>
          </p:cNvPicPr>
          <p:nvPr>
            <p:custDataLst>
              <p:tags r:id="rId5"/>
            </p:custDataLst>
          </p:nvPr>
        </p:nvPicPr>
        <p:blipFill>
          <a:blip r:embed="rId26">
            <a:extLst>
              <a:ext uri="{28A0092B-C50C-407E-A947-70E740481C1C}">
                <a14:useLocalDpi xmlns:a14="http://schemas.microsoft.com/office/drawing/2010/main" val="0"/>
              </a:ext>
            </a:extLst>
          </a:blip>
          <a:stretch>
            <a:fillRect/>
          </a:stretch>
        </p:blipFill>
        <p:spPr>
          <a:xfrm>
            <a:off x="7298690" y="5251573"/>
            <a:ext cx="359773" cy="381217"/>
          </a:xfrm>
          <a:prstGeom prst="rect">
            <a:avLst/>
          </a:prstGeom>
        </p:spPr>
      </p:pic>
      <p:pic>
        <p:nvPicPr>
          <p:cNvPr id="7" name="Picture 6" descr="Paint Splatter Rainbow Colors · Free vector graphic on Pixabay"/>
          <p:cNvPicPr>
            <a:picLocks noChangeAspect="1"/>
          </p:cNvPicPr>
          <p:nvPr>
            <p:custDataLst>
              <p:tags r:id="rId6"/>
            </p:custDataLst>
          </p:nvPr>
        </p:nvPicPr>
        <p:blipFill>
          <a:blip r:embed="rId26">
            <a:extLst>
              <a:ext uri="{28A0092B-C50C-407E-A947-70E740481C1C}">
                <a14:useLocalDpi xmlns:a14="http://schemas.microsoft.com/office/drawing/2010/main" val="0"/>
              </a:ext>
            </a:extLst>
          </a:blip>
          <a:stretch>
            <a:fillRect/>
          </a:stretch>
        </p:blipFill>
        <p:spPr>
          <a:xfrm>
            <a:off x="8251552" y="4736510"/>
            <a:ext cx="359773" cy="381217"/>
          </a:xfrm>
          <a:prstGeom prst="rect">
            <a:avLst/>
          </a:prstGeom>
        </p:spPr>
      </p:pic>
      <p:pic>
        <p:nvPicPr>
          <p:cNvPr id="8" name="Picture 7" descr="Paint Splatter Rainbow Colors · Free vector graphic on Pixabay"/>
          <p:cNvPicPr>
            <a:picLocks noChangeAspect="1"/>
          </p:cNvPicPr>
          <p:nvPr>
            <p:custDataLst>
              <p:tags r:id="rId7"/>
            </p:custDataLst>
          </p:nvPr>
        </p:nvPicPr>
        <p:blipFill>
          <a:blip r:embed="rId26">
            <a:extLst>
              <a:ext uri="{28A0092B-C50C-407E-A947-70E740481C1C}">
                <a14:useLocalDpi xmlns:a14="http://schemas.microsoft.com/office/drawing/2010/main" val="0"/>
              </a:ext>
            </a:extLst>
          </a:blip>
          <a:stretch>
            <a:fillRect/>
          </a:stretch>
        </p:blipFill>
        <p:spPr>
          <a:xfrm>
            <a:off x="8251553" y="5236827"/>
            <a:ext cx="359773" cy="381217"/>
          </a:xfrm>
          <a:prstGeom prst="rect">
            <a:avLst/>
          </a:prstGeom>
        </p:spPr>
      </p:pic>
      <p:pic>
        <p:nvPicPr>
          <p:cNvPr id="9" name="Picture 8" descr="Paint Splatter Rainbow Colors · Free vector graphic on Pixabay"/>
          <p:cNvPicPr>
            <a:picLocks noChangeAspect="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10157276" y="4762469"/>
            <a:ext cx="359773" cy="381217"/>
          </a:xfrm>
          <a:prstGeom prst="rect">
            <a:avLst/>
          </a:prstGeom>
        </p:spPr>
      </p:pic>
      <p:pic>
        <p:nvPicPr>
          <p:cNvPr id="10" name="Picture 9" descr="Paint Splatter Rainbow Colors · Free vector graphic on Pixabay"/>
          <p:cNvPicPr>
            <a:picLocks noChangeAspect="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10157277" y="5264948"/>
            <a:ext cx="359773" cy="381217"/>
          </a:xfrm>
          <a:prstGeom prst="rect">
            <a:avLst/>
          </a:prstGeom>
        </p:spPr>
      </p:pic>
      <p:pic>
        <p:nvPicPr>
          <p:cNvPr id="11" name="Picture 10" descr="Paint Splatter Rainbow Colors · Free vector graphic on Pixabay"/>
          <p:cNvPicPr>
            <a:picLocks noChangeAspect="1"/>
          </p:cNvPicPr>
          <p:nvPr>
            <p:custDataLst>
              <p:tags r:id="rId10"/>
            </p:custDataLst>
          </p:nvPr>
        </p:nvPicPr>
        <p:blipFill>
          <a:blip r:embed="rId26">
            <a:extLst>
              <a:ext uri="{28A0092B-C50C-407E-A947-70E740481C1C}">
                <a14:useLocalDpi xmlns:a14="http://schemas.microsoft.com/office/drawing/2010/main" val="0"/>
              </a:ext>
            </a:extLst>
          </a:blip>
          <a:stretch>
            <a:fillRect/>
          </a:stretch>
        </p:blipFill>
        <p:spPr>
          <a:xfrm>
            <a:off x="9204415" y="5271390"/>
            <a:ext cx="359773" cy="381217"/>
          </a:xfrm>
          <a:prstGeom prst="rect">
            <a:avLst/>
          </a:prstGeom>
        </p:spPr>
      </p:pic>
      <p:pic>
        <p:nvPicPr>
          <p:cNvPr id="12" name="Picture 11" descr="Paint Splatter Rainbow Colors · Free vector graphic on Pixabay"/>
          <p:cNvPicPr>
            <a:picLocks noChangeAspect="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10157275" y="4281495"/>
            <a:ext cx="359773" cy="381217"/>
          </a:xfrm>
          <a:prstGeom prst="rect">
            <a:avLst/>
          </a:prstGeom>
        </p:spPr>
      </p:pic>
      <p:pic>
        <p:nvPicPr>
          <p:cNvPr id="13" name="Picture 12" descr="Paint Splatter Rainbow Colors · Free vector graphic on Pixabay"/>
          <p:cNvPicPr>
            <a:picLocks noChangeAspect="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9204414" y="2841890"/>
            <a:ext cx="359773" cy="381217"/>
          </a:xfrm>
          <a:prstGeom prst="rect">
            <a:avLst/>
          </a:prstGeom>
        </p:spPr>
      </p:pic>
      <p:pic>
        <p:nvPicPr>
          <p:cNvPr id="14" name="Picture 13" descr="Paint Splatter Rainbow Colors · Free vector graphic on Pixabay"/>
          <p:cNvPicPr>
            <a:picLocks noChangeAspect="1"/>
          </p:cNvPicPr>
          <p:nvPr>
            <p:custDataLst>
              <p:tags r:id="rId13"/>
            </p:custDataLst>
          </p:nvPr>
        </p:nvPicPr>
        <p:blipFill>
          <a:blip r:embed="rId26">
            <a:extLst>
              <a:ext uri="{28A0092B-C50C-407E-A947-70E740481C1C}">
                <a14:useLocalDpi xmlns:a14="http://schemas.microsoft.com/office/drawing/2010/main" val="0"/>
              </a:ext>
            </a:extLst>
          </a:blip>
          <a:stretch>
            <a:fillRect/>
          </a:stretch>
        </p:blipFill>
        <p:spPr>
          <a:xfrm>
            <a:off x="9245416" y="3336108"/>
            <a:ext cx="359773" cy="381217"/>
          </a:xfrm>
          <a:prstGeom prst="rect">
            <a:avLst/>
          </a:prstGeom>
        </p:spPr>
      </p:pic>
      <p:pic>
        <p:nvPicPr>
          <p:cNvPr id="15" name="Picture 14" descr="Paint Splatter Rainbow Colors · Free vector graphic on Pixabay"/>
          <p:cNvPicPr>
            <a:picLocks noChangeAspect="1"/>
          </p:cNvPicPr>
          <p:nvPr>
            <p:custDataLst>
              <p:tags r:id="rId14"/>
            </p:custDataLst>
          </p:nvPr>
        </p:nvPicPr>
        <p:blipFill>
          <a:blip r:embed="rId26">
            <a:extLst>
              <a:ext uri="{28A0092B-C50C-407E-A947-70E740481C1C}">
                <a14:useLocalDpi xmlns:a14="http://schemas.microsoft.com/office/drawing/2010/main" val="0"/>
              </a:ext>
            </a:extLst>
          </a:blip>
          <a:stretch>
            <a:fillRect/>
          </a:stretch>
        </p:blipFill>
        <p:spPr>
          <a:xfrm>
            <a:off x="9227093" y="3836425"/>
            <a:ext cx="359773" cy="381217"/>
          </a:xfrm>
          <a:prstGeom prst="rect">
            <a:avLst/>
          </a:prstGeom>
        </p:spPr>
      </p:pic>
      <p:pic>
        <p:nvPicPr>
          <p:cNvPr id="16" name="Picture 15" descr="Paint Splatter Rainbow Colors · Free vector graphic on Pixabay"/>
          <p:cNvPicPr>
            <a:picLocks noChangeAspect="1"/>
          </p:cNvPicPr>
          <p:nvPr>
            <p:custDataLst>
              <p:tags r:id="rId15"/>
            </p:custDataLst>
          </p:nvPr>
        </p:nvPicPr>
        <p:blipFill>
          <a:blip r:embed="rId26">
            <a:extLst>
              <a:ext uri="{28A0092B-C50C-407E-A947-70E740481C1C}">
                <a14:useLocalDpi xmlns:a14="http://schemas.microsoft.com/office/drawing/2010/main" val="0"/>
              </a:ext>
            </a:extLst>
          </a:blip>
          <a:stretch>
            <a:fillRect/>
          </a:stretch>
        </p:blipFill>
        <p:spPr>
          <a:xfrm>
            <a:off x="9245417" y="4281495"/>
            <a:ext cx="359773" cy="381217"/>
          </a:xfrm>
          <a:prstGeom prst="rect">
            <a:avLst/>
          </a:prstGeom>
        </p:spPr>
      </p:pic>
      <p:pic>
        <p:nvPicPr>
          <p:cNvPr id="17" name="Picture 16" descr="Paint Splatter Rainbow Colors · Free vector graphic on Pixabay"/>
          <p:cNvPicPr>
            <a:picLocks noChangeAspect="1"/>
          </p:cNvPicPr>
          <p:nvPr>
            <p:custDataLst>
              <p:tags r:id="rId16"/>
            </p:custDataLst>
          </p:nvPr>
        </p:nvPicPr>
        <p:blipFill>
          <a:blip r:embed="rId26">
            <a:extLst>
              <a:ext uri="{28A0092B-C50C-407E-A947-70E740481C1C}">
                <a14:useLocalDpi xmlns:a14="http://schemas.microsoft.com/office/drawing/2010/main" val="0"/>
              </a:ext>
            </a:extLst>
          </a:blip>
          <a:stretch>
            <a:fillRect/>
          </a:stretch>
        </p:blipFill>
        <p:spPr>
          <a:xfrm>
            <a:off x="7298688" y="3336108"/>
            <a:ext cx="359773" cy="381217"/>
          </a:xfrm>
          <a:prstGeom prst="rect">
            <a:avLst/>
          </a:prstGeom>
        </p:spPr>
      </p:pic>
      <p:pic>
        <p:nvPicPr>
          <p:cNvPr id="18" name="Picture 17" descr="Paint Splatter Rainbow Colors · Free vector graphic on Pixabay"/>
          <p:cNvPicPr>
            <a:picLocks noChangeAspect="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7298688" y="3844195"/>
            <a:ext cx="359773" cy="381217"/>
          </a:xfrm>
          <a:prstGeom prst="rect">
            <a:avLst/>
          </a:prstGeom>
        </p:spPr>
      </p:pic>
      <p:pic>
        <p:nvPicPr>
          <p:cNvPr id="19" name="Picture 18" descr="Paint Splatter Rainbow Colors · Free vector graphic on Pixabay"/>
          <p:cNvPicPr>
            <a:picLocks noChangeAspect="1"/>
          </p:cNvPicPr>
          <p:nvPr>
            <p:custDataLst>
              <p:tags r:id="rId18"/>
            </p:custDataLst>
          </p:nvPr>
        </p:nvPicPr>
        <p:blipFill>
          <a:blip r:embed="rId26">
            <a:extLst>
              <a:ext uri="{28A0092B-C50C-407E-A947-70E740481C1C}">
                <a14:useLocalDpi xmlns:a14="http://schemas.microsoft.com/office/drawing/2010/main" val="0"/>
              </a:ext>
            </a:extLst>
          </a:blip>
          <a:stretch>
            <a:fillRect/>
          </a:stretch>
        </p:blipFill>
        <p:spPr>
          <a:xfrm>
            <a:off x="7298689" y="4306911"/>
            <a:ext cx="359773" cy="381217"/>
          </a:xfrm>
          <a:prstGeom prst="rect">
            <a:avLst/>
          </a:prstGeom>
        </p:spPr>
      </p:pic>
      <p:pic>
        <p:nvPicPr>
          <p:cNvPr id="20" name="Picture 19" descr="Paint Splatter Rainbow Colors · Free vector graphic on Pixabay"/>
          <p:cNvPicPr>
            <a:picLocks noChangeAspect="1"/>
          </p:cNvPicPr>
          <p:nvPr>
            <p:custDataLst>
              <p:tags r:id="rId19"/>
            </p:custDataLst>
          </p:nvPr>
        </p:nvPicPr>
        <p:blipFill>
          <a:blip r:embed="rId26">
            <a:extLst>
              <a:ext uri="{28A0092B-C50C-407E-A947-70E740481C1C}">
                <a14:useLocalDpi xmlns:a14="http://schemas.microsoft.com/office/drawing/2010/main" val="0"/>
              </a:ext>
            </a:extLst>
          </a:blip>
          <a:stretch>
            <a:fillRect/>
          </a:stretch>
        </p:blipFill>
        <p:spPr>
          <a:xfrm>
            <a:off x="7309845" y="4778673"/>
            <a:ext cx="359773" cy="381217"/>
          </a:xfrm>
          <a:prstGeom prst="rect">
            <a:avLst/>
          </a:prstGeom>
        </p:spPr>
      </p:pic>
      <p:pic>
        <p:nvPicPr>
          <p:cNvPr id="21" name="Picture 20" descr="Paint Splatter Rainbow Colors · Free vector graphic on Pixabay"/>
          <p:cNvPicPr>
            <a:picLocks noChangeAspect="1"/>
          </p:cNvPicPr>
          <p:nvPr>
            <p:custDataLst>
              <p:tags r:id="rId20"/>
            </p:custDataLst>
          </p:nvPr>
        </p:nvPicPr>
        <p:blipFill>
          <a:blip r:embed="rId26">
            <a:extLst>
              <a:ext uri="{28A0092B-C50C-407E-A947-70E740481C1C}">
                <a14:useLocalDpi xmlns:a14="http://schemas.microsoft.com/office/drawing/2010/main" val="0"/>
              </a:ext>
            </a:extLst>
          </a:blip>
          <a:stretch>
            <a:fillRect/>
          </a:stretch>
        </p:blipFill>
        <p:spPr>
          <a:xfrm>
            <a:off x="6371502" y="4762467"/>
            <a:ext cx="359773" cy="381217"/>
          </a:xfrm>
          <a:prstGeom prst="rect">
            <a:avLst/>
          </a:prstGeom>
        </p:spPr>
      </p:pic>
      <p:pic>
        <p:nvPicPr>
          <p:cNvPr id="22" name="Picture 21" descr="Paint Splatter Rainbow Colors · Free vector graphic on Pixabay"/>
          <p:cNvPicPr>
            <a:picLocks noChangeAspect="1"/>
          </p:cNvPicPr>
          <p:nvPr>
            <p:custDataLst>
              <p:tags r:id="rId21"/>
            </p:custDataLst>
          </p:nvPr>
        </p:nvPicPr>
        <p:blipFill>
          <a:blip r:embed="rId26">
            <a:extLst>
              <a:ext uri="{28A0092B-C50C-407E-A947-70E740481C1C}">
                <a14:useLocalDpi xmlns:a14="http://schemas.microsoft.com/office/drawing/2010/main" val="0"/>
              </a:ext>
            </a:extLst>
          </a:blip>
          <a:stretch>
            <a:fillRect/>
          </a:stretch>
        </p:blipFill>
        <p:spPr>
          <a:xfrm>
            <a:off x="10157274" y="3836424"/>
            <a:ext cx="359773" cy="381217"/>
          </a:xfrm>
          <a:prstGeom prst="rect">
            <a:avLst/>
          </a:prstGeom>
        </p:spPr>
      </p:pic>
      <p:sp>
        <p:nvSpPr>
          <p:cNvPr id="23" name="TextBox 22"/>
          <p:cNvSpPr txBox="1"/>
          <p:nvPr>
            <p:custDataLst>
              <p:tags r:id="rId22"/>
            </p:custDataLst>
          </p:nvPr>
        </p:nvSpPr>
        <p:spPr>
          <a:xfrm>
            <a:off x="631644" y="1685712"/>
            <a:ext cx="5234940" cy="4370427"/>
          </a:xfrm>
          <a:prstGeom prst="rect">
            <a:avLst/>
          </a:prstGeom>
          <a:noFill/>
        </p:spPr>
        <p:txBody>
          <a:bodyPr wrap="square" rtlCol="0">
            <a:spAutoFit/>
          </a:bodyPr>
          <a:lstStyle/>
          <a:p>
            <a:r>
              <a:rPr lang="fr-CA" sz="2400" dirty="0" smtClean="0">
                <a:solidFill>
                  <a:schemeClr val="bg1"/>
                </a:solidFill>
              </a:rPr>
              <a:t>Répondre aux questions suivantes en consultant le pictogramme.</a:t>
            </a:r>
          </a:p>
          <a:p>
            <a:endParaRPr lang="fr-CA" sz="2400" dirty="0">
              <a:solidFill>
                <a:schemeClr val="bg1"/>
              </a:solidFill>
            </a:endParaRPr>
          </a:p>
          <a:p>
            <a:pPr marL="457200" indent="-457200">
              <a:buAutoNum type="arabicPeriod"/>
            </a:pPr>
            <a:r>
              <a:rPr lang="fr-CA" sz="2400" dirty="0" smtClean="0">
                <a:solidFill>
                  <a:srgbClr val="36EA36"/>
                </a:solidFill>
              </a:rPr>
              <a:t>Combien de personnes de </a:t>
            </a:r>
            <a:r>
              <a:rPr lang="fr-CA" sz="2400" u="sng" dirty="0" smtClean="0">
                <a:solidFill>
                  <a:srgbClr val="36EA36"/>
                </a:solidFill>
              </a:rPr>
              <a:t>plus</a:t>
            </a:r>
            <a:r>
              <a:rPr lang="fr-CA" sz="2400" dirty="0" smtClean="0">
                <a:solidFill>
                  <a:srgbClr val="36EA36"/>
                </a:solidFill>
              </a:rPr>
              <a:t> aiment le vert que le rouge? </a:t>
            </a:r>
            <a:r>
              <a:rPr lang="fr-CA" sz="1400" dirty="0" smtClean="0">
                <a:solidFill>
                  <a:srgbClr val="36EA36"/>
                </a:solidFill>
              </a:rPr>
              <a:t>(How </a:t>
            </a:r>
            <a:r>
              <a:rPr lang="fr-CA" sz="1400" dirty="0" err="1" smtClean="0">
                <a:solidFill>
                  <a:srgbClr val="36EA36"/>
                </a:solidFill>
              </a:rPr>
              <a:t>many</a:t>
            </a:r>
            <a:r>
              <a:rPr lang="fr-CA" sz="1400" dirty="0" smtClean="0">
                <a:solidFill>
                  <a:srgbClr val="36EA36"/>
                </a:solidFill>
              </a:rPr>
              <a:t> more people </a:t>
            </a:r>
            <a:r>
              <a:rPr lang="fr-CA" sz="1400" dirty="0" err="1" smtClean="0">
                <a:solidFill>
                  <a:srgbClr val="36EA36"/>
                </a:solidFill>
              </a:rPr>
              <a:t>like</a:t>
            </a:r>
            <a:r>
              <a:rPr lang="fr-CA" sz="1400" dirty="0" smtClean="0">
                <a:solidFill>
                  <a:srgbClr val="36EA36"/>
                </a:solidFill>
              </a:rPr>
              <a:t> green </a:t>
            </a:r>
            <a:r>
              <a:rPr lang="fr-CA" sz="1400" dirty="0" err="1" smtClean="0">
                <a:solidFill>
                  <a:srgbClr val="36EA36"/>
                </a:solidFill>
              </a:rPr>
              <a:t>than</a:t>
            </a:r>
            <a:r>
              <a:rPr lang="fr-CA" sz="1400" dirty="0" smtClean="0">
                <a:solidFill>
                  <a:srgbClr val="36EA36"/>
                </a:solidFill>
              </a:rPr>
              <a:t> </a:t>
            </a:r>
            <a:r>
              <a:rPr lang="fr-CA" sz="1400" dirty="0" err="1" smtClean="0">
                <a:solidFill>
                  <a:srgbClr val="36EA36"/>
                </a:solidFill>
              </a:rPr>
              <a:t>red</a:t>
            </a:r>
            <a:r>
              <a:rPr lang="fr-CA" sz="1400" dirty="0" smtClean="0">
                <a:solidFill>
                  <a:srgbClr val="36EA36"/>
                </a:solidFill>
              </a:rPr>
              <a:t>?)</a:t>
            </a:r>
          </a:p>
          <a:p>
            <a:pPr marL="457200" indent="-457200">
              <a:buAutoNum type="arabicPeriod"/>
            </a:pPr>
            <a:endParaRPr lang="fr-CA" sz="2400" dirty="0">
              <a:solidFill>
                <a:schemeClr val="bg1"/>
              </a:solidFill>
            </a:endParaRPr>
          </a:p>
          <a:p>
            <a:pPr marL="457200" indent="-457200">
              <a:buAutoNum type="arabicPeriod"/>
            </a:pPr>
            <a:r>
              <a:rPr lang="fr-CA" sz="2400" dirty="0" smtClean="0">
                <a:solidFill>
                  <a:srgbClr val="CC99FF"/>
                </a:solidFill>
              </a:rPr>
              <a:t>Combien de personnes de </a:t>
            </a:r>
            <a:r>
              <a:rPr lang="fr-CA" sz="2400" u="sng" dirty="0" smtClean="0">
                <a:solidFill>
                  <a:srgbClr val="CC99FF"/>
                </a:solidFill>
              </a:rPr>
              <a:t>moins</a:t>
            </a:r>
            <a:r>
              <a:rPr lang="fr-CA" sz="2400" dirty="0" smtClean="0">
                <a:solidFill>
                  <a:srgbClr val="CC99FF"/>
                </a:solidFill>
              </a:rPr>
              <a:t> aiment le jaune que le bleu? </a:t>
            </a:r>
            <a:r>
              <a:rPr lang="fr-CA" sz="1400" dirty="0" smtClean="0">
                <a:solidFill>
                  <a:srgbClr val="CC99FF"/>
                </a:solidFill>
              </a:rPr>
              <a:t>(How </a:t>
            </a:r>
            <a:r>
              <a:rPr lang="fr-CA" sz="1400" dirty="0" err="1" smtClean="0">
                <a:solidFill>
                  <a:srgbClr val="CC99FF"/>
                </a:solidFill>
              </a:rPr>
              <a:t>many</a:t>
            </a:r>
            <a:r>
              <a:rPr lang="fr-CA" sz="1400" dirty="0" smtClean="0">
                <a:solidFill>
                  <a:srgbClr val="CC99FF"/>
                </a:solidFill>
              </a:rPr>
              <a:t> </a:t>
            </a:r>
            <a:r>
              <a:rPr lang="fr-CA" sz="1400" dirty="0" err="1" smtClean="0">
                <a:solidFill>
                  <a:srgbClr val="CC99FF"/>
                </a:solidFill>
              </a:rPr>
              <a:t>less</a:t>
            </a:r>
            <a:r>
              <a:rPr lang="fr-CA" sz="1400" dirty="0" smtClean="0">
                <a:solidFill>
                  <a:srgbClr val="CC99FF"/>
                </a:solidFill>
              </a:rPr>
              <a:t> people </a:t>
            </a:r>
            <a:r>
              <a:rPr lang="fr-CA" sz="1400" dirty="0" err="1" smtClean="0">
                <a:solidFill>
                  <a:srgbClr val="CC99FF"/>
                </a:solidFill>
              </a:rPr>
              <a:t>like</a:t>
            </a:r>
            <a:r>
              <a:rPr lang="fr-CA" sz="1400" dirty="0" smtClean="0">
                <a:solidFill>
                  <a:srgbClr val="CC99FF"/>
                </a:solidFill>
              </a:rPr>
              <a:t> </a:t>
            </a:r>
            <a:r>
              <a:rPr lang="fr-CA" sz="1400" dirty="0" err="1" smtClean="0">
                <a:solidFill>
                  <a:srgbClr val="CC99FF"/>
                </a:solidFill>
              </a:rPr>
              <a:t>yellow</a:t>
            </a:r>
            <a:r>
              <a:rPr lang="fr-CA" sz="1400" dirty="0" smtClean="0">
                <a:solidFill>
                  <a:srgbClr val="CC99FF"/>
                </a:solidFill>
              </a:rPr>
              <a:t> </a:t>
            </a:r>
            <a:r>
              <a:rPr lang="fr-CA" sz="1400" dirty="0" err="1" smtClean="0">
                <a:solidFill>
                  <a:srgbClr val="CC99FF"/>
                </a:solidFill>
              </a:rPr>
              <a:t>than</a:t>
            </a:r>
            <a:r>
              <a:rPr lang="fr-CA" sz="1400" dirty="0" smtClean="0">
                <a:solidFill>
                  <a:srgbClr val="CC99FF"/>
                </a:solidFill>
              </a:rPr>
              <a:t> </a:t>
            </a:r>
            <a:r>
              <a:rPr lang="fr-CA" sz="1400" dirty="0" err="1" smtClean="0">
                <a:solidFill>
                  <a:srgbClr val="CC99FF"/>
                </a:solidFill>
              </a:rPr>
              <a:t>blue</a:t>
            </a:r>
            <a:r>
              <a:rPr lang="fr-CA" sz="1400" dirty="0" smtClean="0">
                <a:solidFill>
                  <a:srgbClr val="CC99FF"/>
                </a:solidFill>
              </a:rPr>
              <a:t>?) </a:t>
            </a:r>
          </a:p>
        </p:txBody>
      </p:sp>
      <p:pic>
        <p:nvPicPr>
          <p:cNvPr id="24" name="Recorded Sound">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7"/>
          <a:stretch>
            <a:fillRect/>
          </a:stretch>
        </p:blipFill>
        <p:spPr>
          <a:xfrm>
            <a:off x="9343184" y="853467"/>
            <a:ext cx="487363" cy="487363"/>
          </a:xfrm>
          <a:prstGeom prst="rect">
            <a:avLst/>
          </a:prstGeom>
        </p:spPr>
      </p:pic>
    </p:spTree>
    <p:extLst>
      <p:ext uri="{BB962C8B-B14F-4D97-AF65-F5344CB8AC3E}">
        <p14:creationId xmlns:p14="http://schemas.microsoft.com/office/powerpoint/2010/main" val="4292333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34"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015618" y="733575"/>
            <a:ext cx="9774302" cy="852474"/>
          </a:xfrm>
        </p:spPr>
        <p:txBody>
          <a:bodyPr/>
          <a:lstStyle/>
          <a:p>
            <a:r>
              <a:rPr lang="en-US" sz="4000" u="sng" dirty="0"/>
              <a:t>Centre </a:t>
            </a:r>
            <a:r>
              <a:rPr lang="en-US" sz="4000" u="sng" dirty="0" smtClean="0"/>
              <a:t>1 – Un </a:t>
            </a:r>
            <a:r>
              <a:rPr lang="en-US" sz="4000" u="sng" dirty="0" err="1" smtClean="0"/>
              <a:t>pictogramme</a:t>
            </a:r>
            <a:r>
              <a:rPr lang="en-US" sz="4000" u="sng" dirty="0" smtClean="0"/>
              <a:t>  </a:t>
            </a:r>
            <a:endParaRPr lang="en-US" sz="4000" dirty="0"/>
          </a:p>
        </p:txBody>
      </p:sp>
      <p:sp>
        <p:nvSpPr>
          <p:cNvPr id="3" name="TextBox 2"/>
          <p:cNvSpPr txBox="1"/>
          <p:nvPr>
            <p:custDataLst>
              <p:tags r:id="rId2"/>
            </p:custDataLst>
          </p:nvPr>
        </p:nvSpPr>
        <p:spPr>
          <a:xfrm>
            <a:off x="1184366" y="1733006"/>
            <a:ext cx="9962605" cy="1169551"/>
          </a:xfrm>
          <a:prstGeom prst="rect">
            <a:avLst/>
          </a:prstGeom>
          <a:noFill/>
        </p:spPr>
        <p:txBody>
          <a:bodyPr wrap="square" rtlCol="0">
            <a:spAutoFit/>
          </a:bodyPr>
          <a:lstStyle/>
          <a:p>
            <a:r>
              <a:rPr lang="en-US" sz="2600" dirty="0" err="1" smtClean="0">
                <a:solidFill>
                  <a:schemeClr val="bg1"/>
                </a:solidFill>
              </a:rPr>
              <a:t>Voici</a:t>
            </a:r>
            <a:r>
              <a:rPr lang="en-US" sz="2600" dirty="0" smtClean="0">
                <a:solidFill>
                  <a:schemeClr val="bg1"/>
                </a:solidFill>
              </a:rPr>
              <a:t> les r</a:t>
            </a:r>
            <a:r>
              <a:rPr lang="fr-CA" sz="2600" dirty="0" err="1" smtClean="0">
                <a:solidFill>
                  <a:schemeClr val="bg1"/>
                </a:solidFill>
              </a:rPr>
              <a:t>ésultats</a:t>
            </a:r>
            <a:r>
              <a:rPr lang="fr-CA" sz="2600" dirty="0" smtClean="0">
                <a:solidFill>
                  <a:schemeClr val="bg1"/>
                </a:solidFill>
              </a:rPr>
              <a:t> de la question que nous avons posée pendant notre réunion de classe vendredi passé. </a:t>
            </a:r>
          </a:p>
          <a:p>
            <a:endParaRPr lang="en-US" dirty="0"/>
          </a:p>
        </p:txBody>
      </p:sp>
      <p:sp>
        <p:nvSpPr>
          <p:cNvPr id="4" name="TextBox 3"/>
          <p:cNvSpPr txBox="1"/>
          <p:nvPr>
            <p:custDataLst>
              <p:tags r:id="rId3"/>
            </p:custDataLst>
          </p:nvPr>
        </p:nvSpPr>
        <p:spPr>
          <a:xfrm>
            <a:off x="1184366" y="3049514"/>
            <a:ext cx="9222378" cy="2862322"/>
          </a:xfrm>
          <a:prstGeom prst="rect">
            <a:avLst/>
          </a:prstGeom>
          <a:noFill/>
        </p:spPr>
        <p:txBody>
          <a:bodyPr wrap="square" rtlCol="0">
            <a:spAutoFit/>
          </a:bodyPr>
          <a:lstStyle/>
          <a:p>
            <a:r>
              <a:rPr lang="fr-CA" sz="3000" u="sng" dirty="0" smtClean="0">
                <a:solidFill>
                  <a:srgbClr val="FFFF00"/>
                </a:solidFill>
              </a:rPr>
              <a:t>Question:</a:t>
            </a:r>
            <a:r>
              <a:rPr lang="fr-CA" sz="3000" dirty="0" smtClean="0">
                <a:solidFill>
                  <a:srgbClr val="FFFF00"/>
                </a:solidFill>
              </a:rPr>
              <a:t> Quelle est votre saison préférée?</a:t>
            </a:r>
          </a:p>
          <a:p>
            <a:endParaRPr lang="fr-CA" sz="3000" dirty="0">
              <a:solidFill>
                <a:srgbClr val="FFFF00"/>
              </a:solidFill>
            </a:endParaRPr>
          </a:p>
          <a:p>
            <a:pPr marL="457200" indent="-457200">
              <a:buFontTx/>
              <a:buChar char="-"/>
            </a:pPr>
            <a:r>
              <a:rPr lang="fr-CA" sz="3000" dirty="0" smtClean="0">
                <a:solidFill>
                  <a:srgbClr val="FFFF00"/>
                </a:solidFill>
              </a:rPr>
              <a:t>l’été</a:t>
            </a:r>
          </a:p>
          <a:p>
            <a:pPr marL="457200" indent="-457200">
              <a:buFontTx/>
              <a:buChar char="-"/>
            </a:pPr>
            <a:r>
              <a:rPr lang="fr-CA" sz="3000" dirty="0" smtClean="0">
                <a:solidFill>
                  <a:srgbClr val="FFFF00"/>
                </a:solidFill>
              </a:rPr>
              <a:t>l’automne</a:t>
            </a:r>
          </a:p>
          <a:p>
            <a:pPr marL="457200" indent="-457200">
              <a:buFontTx/>
              <a:buChar char="-"/>
            </a:pPr>
            <a:r>
              <a:rPr lang="fr-CA" sz="3000" dirty="0" smtClean="0">
                <a:solidFill>
                  <a:srgbClr val="FFFF00"/>
                </a:solidFill>
              </a:rPr>
              <a:t>l’hiver</a:t>
            </a:r>
          </a:p>
          <a:p>
            <a:pPr marL="457200" indent="-457200">
              <a:buFontTx/>
              <a:buChar char="-"/>
            </a:pPr>
            <a:r>
              <a:rPr lang="fr-CA" sz="3000" dirty="0">
                <a:solidFill>
                  <a:srgbClr val="FFFF00"/>
                </a:solidFill>
              </a:rPr>
              <a:t>l</a:t>
            </a:r>
            <a:r>
              <a:rPr lang="fr-CA" sz="3000" dirty="0" smtClean="0">
                <a:solidFill>
                  <a:srgbClr val="FFFF00"/>
                </a:solidFill>
              </a:rPr>
              <a:t>e printemps</a:t>
            </a:r>
            <a:endParaRPr lang="en-US" sz="3000" dirty="0">
              <a:solidFill>
                <a:srgbClr val="FFFF00"/>
              </a:solidFill>
            </a:endParaRPr>
          </a:p>
        </p:txBody>
      </p:sp>
      <p:pic>
        <p:nvPicPr>
          <p:cNvPr id="5"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9552668" y="733575"/>
            <a:ext cx="487363" cy="487363"/>
          </a:xfrm>
          <a:prstGeom prst="rect">
            <a:avLst/>
          </a:prstGeom>
        </p:spPr>
      </p:pic>
    </p:spTree>
    <p:extLst>
      <p:ext uri="{BB962C8B-B14F-4D97-AF65-F5344CB8AC3E}">
        <p14:creationId xmlns:p14="http://schemas.microsoft.com/office/powerpoint/2010/main" val="336746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076578" y="985035"/>
            <a:ext cx="9774302" cy="852474"/>
          </a:xfrm>
        </p:spPr>
        <p:txBody>
          <a:bodyPr/>
          <a:lstStyle/>
          <a:p>
            <a:r>
              <a:rPr lang="en-US" sz="4000" u="sng" dirty="0"/>
              <a:t>Centre </a:t>
            </a:r>
            <a:r>
              <a:rPr lang="en-US" sz="4000" u="sng" dirty="0" smtClean="0"/>
              <a:t>1 – Un </a:t>
            </a:r>
            <a:r>
              <a:rPr lang="en-US" sz="4000" u="sng" dirty="0" err="1" smtClean="0"/>
              <a:t>pictogramme</a:t>
            </a:r>
            <a:r>
              <a:rPr lang="en-US" sz="4000" u="sng" dirty="0" smtClean="0"/>
              <a:t>  </a:t>
            </a:r>
            <a:endParaRPr lang="en-US" sz="4000" dirty="0"/>
          </a:p>
        </p:txBody>
      </p:sp>
      <p:sp>
        <p:nvSpPr>
          <p:cNvPr id="3" name="TextBox 2"/>
          <p:cNvSpPr txBox="1"/>
          <p:nvPr>
            <p:custDataLst>
              <p:tags r:id="rId2"/>
            </p:custDataLst>
          </p:nvPr>
        </p:nvSpPr>
        <p:spPr>
          <a:xfrm>
            <a:off x="1085287" y="2179465"/>
            <a:ext cx="9980023" cy="1431161"/>
          </a:xfrm>
          <a:prstGeom prst="rect">
            <a:avLst/>
          </a:prstGeom>
          <a:noFill/>
        </p:spPr>
        <p:txBody>
          <a:bodyPr wrap="square" rtlCol="0">
            <a:spAutoFit/>
          </a:bodyPr>
          <a:lstStyle/>
          <a:p>
            <a:r>
              <a:rPr lang="fr-CA" sz="3000" dirty="0" smtClean="0">
                <a:solidFill>
                  <a:schemeClr val="bg1"/>
                </a:solidFill>
              </a:rPr>
              <a:t>Les résultats de l’appel avec Mme. </a:t>
            </a:r>
            <a:r>
              <a:rPr lang="fr-CA" sz="3000" dirty="0" err="1" smtClean="0">
                <a:solidFill>
                  <a:schemeClr val="bg1"/>
                </a:solidFill>
              </a:rPr>
              <a:t>Gamble</a:t>
            </a:r>
            <a:r>
              <a:rPr lang="fr-CA" sz="3000" dirty="0" smtClean="0">
                <a:solidFill>
                  <a:schemeClr val="bg1"/>
                </a:solidFill>
              </a:rPr>
              <a:t>:</a:t>
            </a:r>
          </a:p>
          <a:p>
            <a:endParaRPr lang="fr-CA" sz="2500" dirty="0"/>
          </a:p>
          <a:p>
            <a:r>
              <a:rPr lang="fr-CA" sz="3200" u="sng" dirty="0" smtClean="0">
                <a:solidFill>
                  <a:srgbClr val="36EA36"/>
                </a:solidFill>
              </a:rPr>
              <a:t>   l’été			 l’automne			l’hiver		le printemps</a:t>
            </a:r>
            <a:endParaRPr lang="en-US" sz="3200" u="sng" dirty="0">
              <a:solidFill>
                <a:srgbClr val="36EA36"/>
              </a:solidFill>
            </a:endParaRPr>
          </a:p>
        </p:txBody>
      </p:sp>
      <p:sp>
        <p:nvSpPr>
          <p:cNvPr id="4" name="Rectangle 3"/>
          <p:cNvSpPr/>
          <p:nvPr>
            <p:custDataLst>
              <p:tags r:id="rId3"/>
            </p:custDataLst>
          </p:nvPr>
        </p:nvSpPr>
        <p:spPr>
          <a:xfrm>
            <a:off x="3132909" y="3108956"/>
            <a:ext cx="45719" cy="2821577"/>
          </a:xfrm>
          <a:prstGeom prst="rect">
            <a:avLst/>
          </a:prstGeom>
          <a:solidFill>
            <a:srgbClr val="36EA36"/>
          </a:solidFill>
          <a:ln>
            <a:solidFill>
              <a:srgbClr val="36E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custDataLst>
              <p:tags r:id="rId4"/>
            </p:custDataLst>
          </p:nvPr>
        </p:nvSpPr>
        <p:spPr>
          <a:xfrm>
            <a:off x="6202681" y="3108957"/>
            <a:ext cx="45719" cy="2821577"/>
          </a:xfrm>
          <a:prstGeom prst="rect">
            <a:avLst/>
          </a:prstGeom>
          <a:solidFill>
            <a:srgbClr val="36EA36"/>
          </a:solidFill>
          <a:ln>
            <a:solidFill>
              <a:srgbClr val="36E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custDataLst>
              <p:tags r:id="rId5"/>
            </p:custDataLst>
          </p:nvPr>
        </p:nvSpPr>
        <p:spPr>
          <a:xfrm>
            <a:off x="8305800" y="3108958"/>
            <a:ext cx="45719" cy="2821577"/>
          </a:xfrm>
          <a:prstGeom prst="rect">
            <a:avLst/>
          </a:prstGeom>
          <a:solidFill>
            <a:srgbClr val="36EA36"/>
          </a:solidFill>
          <a:ln>
            <a:solidFill>
              <a:srgbClr val="36E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rchivo:Check mark 23x20 02.svg - Wikipedia, la ..."/>
          <p:cNvPicPr>
            <a:picLocks noChangeAspect="1"/>
          </p:cNvPicPr>
          <p:nvPr>
            <p:custDataLst>
              <p:tags r:id="rId6"/>
            </p:custDataLst>
          </p:nvPr>
        </p:nvPicPr>
        <p:blipFill>
          <a:blip r:embed="rId23">
            <a:extLst>
              <a:ext uri="{28A0092B-C50C-407E-A947-70E740481C1C}">
                <a14:useLocalDpi xmlns:a14="http://schemas.microsoft.com/office/drawing/2010/main" val="0"/>
              </a:ext>
            </a:extLst>
          </a:blip>
          <a:stretch>
            <a:fillRect/>
          </a:stretch>
        </p:blipFill>
        <p:spPr>
          <a:xfrm>
            <a:off x="1288391" y="3849874"/>
            <a:ext cx="397568" cy="462135"/>
          </a:xfrm>
          <a:prstGeom prst="rect">
            <a:avLst/>
          </a:prstGeom>
        </p:spPr>
      </p:pic>
      <p:pic>
        <p:nvPicPr>
          <p:cNvPr id="11" name="Picture 10" descr="Archivo:Check mark 23x20 02.svg - Wikipedia, la ..."/>
          <p:cNvPicPr>
            <a:picLocks noChangeAspect="1"/>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1616343" y="3849874"/>
            <a:ext cx="397568" cy="462135"/>
          </a:xfrm>
          <a:prstGeom prst="rect">
            <a:avLst/>
          </a:prstGeom>
        </p:spPr>
      </p:pic>
      <p:pic>
        <p:nvPicPr>
          <p:cNvPr id="12" name="Picture 11" descr="Archivo:Check mark 23x20 02.svg - Wikipedia, la ..."/>
          <p:cNvPicPr>
            <a:picLocks noChangeAspect="1"/>
          </p:cNvPicPr>
          <p:nvPr>
            <p:custDataLst>
              <p:tags r:id="rId8"/>
            </p:custDataLst>
          </p:nvPr>
        </p:nvPicPr>
        <p:blipFill>
          <a:blip r:embed="rId23">
            <a:extLst>
              <a:ext uri="{28A0092B-C50C-407E-A947-70E740481C1C}">
                <a14:useLocalDpi xmlns:a14="http://schemas.microsoft.com/office/drawing/2010/main" val="0"/>
              </a:ext>
            </a:extLst>
          </a:blip>
          <a:stretch>
            <a:fillRect/>
          </a:stretch>
        </p:blipFill>
        <p:spPr>
          <a:xfrm>
            <a:off x="2645043" y="3878270"/>
            <a:ext cx="397568" cy="462135"/>
          </a:xfrm>
          <a:prstGeom prst="rect">
            <a:avLst/>
          </a:prstGeom>
        </p:spPr>
      </p:pic>
      <p:pic>
        <p:nvPicPr>
          <p:cNvPr id="13" name="Picture 12" descr="Archivo:Check mark 23x20 02.svg - Wikipedia, la ..."/>
          <p:cNvPicPr>
            <a:picLocks noChangeAspect="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1944295" y="3849874"/>
            <a:ext cx="397568" cy="462135"/>
          </a:xfrm>
          <a:prstGeom prst="rect">
            <a:avLst/>
          </a:prstGeom>
        </p:spPr>
      </p:pic>
      <p:pic>
        <p:nvPicPr>
          <p:cNvPr id="14" name="Picture 13" descr="Archivo:Check mark 23x20 02.svg - Wikipedia, la ..."/>
          <p:cNvPicPr>
            <a:picLocks noChangeAspect="1"/>
          </p:cNvPicPr>
          <p:nvPr>
            <p:custDataLst>
              <p:tags r:id="rId10"/>
            </p:custDataLst>
          </p:nvPr>
        </p:nvPicPr>
        <p:blipFill>
          <a:blip r:embed="rId23">
            <a:extLst>
              <a:ext uri="{28A0092B-C50C-407E-A947-70E740481C1C}">
                <a14:useLocalDpi xmlns:a14="http://schemas.microsoft.com/office/drawing/2010/main" val="0"/>
              </a:ext>
            </a:extLst>
          </a:blip>
          <a:stretch>
            <a:fillRect/>
          </a:stretch>
        </p:blipFill>
        <p:spPr>
          <a:xfrm>
            <a:off x="2278221" y="3849873"/>
            <a:ext cx="397568" cy="462135"/>
          </a:xfrm>
          <a:prstGeom prst="rect">
            <a:avLst/>
          </a:prstGeom>
        </p:spPr>
      </p:pic>
      <p:pic>
        <p:nvPicPr>
          <p:cNvPr id="15" name="Picture 14" descr="Archivo:Check mark 23x20 02.svg - Wikipedia, la ..."/>
          <p:cNvPicPr>
            <a:picLocks noChangeAspect="1"/>
          </p:cNvPicPr>
          <p:nvPr>
            <p:custDataLst>
              <p:tags r:id="rId11"/>
            </p:custDataLst>
          </p:nvPr>
        </p:nvPicPr>
        <p:blipFill>
          <a:blip r:embed="rId23">
            <a:extLst>
              <a:ext uri="{28A0092B-C50C-407E-A947-70E740481C1C}">
                <a14:useLocalDpi xmlns:a14="http://schemas.microsoft.com/office/drawing/2010/main" val="0"/>
              </a:ext>
            </a:extLst>
          </a:blip>
          <a:stretch>
            <a:fillRect/>
          </a:stretch>
        </p:blipFill>
        <p:spPr>
          <a:xfrm>
            <a:off x="1211726" y="4446411"/>
            <a:ext cx="397568" cy="462135"/>
          </a:xfrm>
          <a:prstGeom prst="rect">
            <a:avLst/>
          </a:prstGeom>
        </p:spPr>
      </p:pic>
      <p:pic>
        <p:nvPicPr>
          <p:cNvPr id="16" name="Picture 15" descr="Archivo:Check mark 23x20 02.svg - Wikipedia, la ..."/>
          <p:cNvPicPr>
            <a:picLocks noChangeAspect="1"/>
          </p:cNvPicPr>
          <p:nvPr>
            <p:custDataLst>
              <p:tags r:id="rId12"/>
            </p:custDataLst>
          </p:nvPr>
        </p:nvPicPr>
        <p:blipFill>
          <a:blip r:embed="rId23">
            <a:extLst>
              <a:ext uri="{28A0092B-C50C-407E-A947-70E740481C1C}">
                <a14:useLocalDpi xmlns:a14="http://schemas.microsoft.com/office/drawing/2010/main" val="0"/>
              </a:ext>
            </a:extLst>
          </a:blip>
          <a:stretch>
            <a:fillRect/>
          </a:stretch>
        </p:blipFill>
        <p:spPr>
          <a:xfrm>
            <a:off x="1539678" y="4446411"/>
            <a:ext cx="397568" cy="462135"/>
          </a:xfrm>
          <a:prstGeom prst="rect">
            <a:avLst/>
          </a:prstGeom>
        </p:spPr>
      </p:pic>
      <p:pic>
        <p:nvPicPr>
          <p:cNvPr id="17" name="Picture 16" descr="Archivo:Check mark 23x20 02.svg - Wikipedia, la ..."/>
          <p:cNvPicPr>
            <a:picLocks noChangeAspect="1"/>
          </p:cNvPicPr>
          <p:nvPr>
            <p:custDataLst>
              <p:tags r:id="rId13"/>
            </p:custDataLst>
          </p:nvPr>
        </p:nvPicPr>
        <p:blipFill>
          <a:blip r:embed="rId23">
            <a:extLst>
              <a:ext uri="{28A0092B-C50C-407E-A947-70E740481C1C}">
                <a14:useLocalDpi xmlns:a14="http://schemas.microsoft.com/office/drawing/2010/main" val="0"/>
              </a:ext>
            </a:extLst>
          </a:blip>
          <a:stretch>
            <a:fillRect/>
          </a:stretch>
        </p:blipFill>
        <p:spPr>
          <a:xfrm>
            <a:off x="1867630" y="4446411"/>
            <a:ext cx="397568" cy="462135"/>
          </a:xfrm>
          <a:prstGeom prst="rect">
            <a:avLst/>
          </a:prstGeom>
        </p:spPr>
      </p:pic>
      <p:pic>
        <p:nvPicPr>
          <p:cNvPr id="18" name="Picture 17" descr="Archivo:Check mark 23x20 02.svg - Wikipedia, la ..."/>
          <p:cNvPicPr>
            <a:picLocks noChangeAspect="1"/>
          </p:cNvPicPr>
          <p:nvPr>
            <p:custDataLst>
              <p:tags r:id="rId14"/>
            </p:custDataLst>
          </p:nvPr>
        </p:nvPicPr>
        <p:blipFill>
          <a:blip r:embed="rId23">
            <a:extLst>
              <a:ext uri="{28A0092B-C50C-407E-A947-70E740481C1C}">
                <a14:useLocalDpi xmlns:a14="http://schemas.microsoft.com/office/drawing/2010/main" val="0"/>
              </a:ext>
            </a:extLst>
          </a:blip>
          <a:stretch>
            <a:fillRect/>
          </a:stretch>
        </p:blipFill>
        <p:spPr>
          <a:xfrm>
            <a:off x="2201556" y="4446410"/>
            <a:ext cx="397568" cy="462135"/>
          </a:xfrm>
          <a:prstGeom prst="rect">
            <a:avLst/>
          </a:prstGeom>
        </p:spPr>
      </p:pic>
      <p:pic>
        <p:nvPicPr>
          <p:cNvPr id="19" name="Picture 18" descr="Archivo:Check mark 23x20 02.svg - Wikipedia, la ..."/>
          <p:cNvPicPr>
            <a:picLocks noChangeAspect="1"/>
          </p:cNvPicPr>
          <p:nvPr>
            <p:custDataLst>
              <p:tags r:id="rId15"/>
            </p:custDataLst>
          </p:nvPr>
        </p:nvPicPr>
        <p:blipFill>
          <a:blip r:embed="rId23">
            <a:extLst>
              <a:ext uri="{28A0092B-C50C-407E-A947-70E740481C1C}">
                <a14:useLocalDpi xmlns:a14="http://schemas.microsoft.com/office/drawing/2010/main" val="0"/>
              </a:ext>
            </a:extLst>
          </a:blip>
          <a:stretch>
            <a:fillRect/>
          </a:stretch>
        </p:blipFill>
        <p:spPr>
          <a:xfrm>
            <a:off x="5222524" y="3849873"/>
            <a:ext cx="397568" cy="462135"/>
          </a:xfrm>
          <a:prstGeom prst="rect">
            <a:avLst/>
          </a:prstGeom>
        </p:spPr>
      </p:pic>
      <p:pic>
        <p:nvPicPr>
          <p:cNvPr id="20" name="Picture 19" descr="Archivo:Check mark 23x20 02.svg - Wikipedia, la ..."/>
          <p:cNvPicPr>
            <a:picLocks noChangeAspect="1"/>
          </p:cNvPicPr>
          <p:nvPr>
            <p:custDataLst>
              <p:tags r:id="rId16"/>
            </p:custDataLst>
          </p:nvPr>
        </p:nvPicPr>
        <p:blipFill>
          <a:blip r:embed="rId23">
            <a:extLst>
              <a:ext uri="{28A0092B-C50C-407E-A947-70E740481C1C}">
                <a14:useLocalDpi xmlns:a14="http://schemas.microsoft.com/office/drawing/2010/main" val="0"/>
              </a:ext>
            </a:extLst>
          </a:blip>
          <a:stretch>
            <a:fillRect/>
          </a:stretch>
        </p:blipFill>
        <p:spPr>
          <a:xfrm>
            <a:off x="2553265" y="4446410"/>
            <a:ext cx="397568" cy="462135"/>
          </a:xfrm>
          <a:prstGeom prst="rect">
            <a:avLst/>
          </a:prstGeom>
        </p:spPr>
      </p:pic>
      <p:pic>
        <p:nvPicPr>
          <p:cNvPr id="27" name="Picture 26" descr="Archivo:Check mark 23x20 02.svg - Wikipedia, la ..."/>
          <p:cNvPicPr>
            <a:picLocks noChangeAspect="1"/>
          </p:cNvPicPr>
          <p:nvPr>
            <p:custDataLst>
              <p:tags r:id="rId17"/>
            </p:custDataLst>
          </p:nvPr>
        </p:nvPicPr>
        <p:blipFill>
          <a:blip r:embed="rId23">
            <a:extLst>
              <a:ext uri="{28A0092B-C50C-407E-A947-70E740481C1C}">
                <a14:useLocalDpi xmlns:a14="http://schemas.microsoft.com/office/drawing/2010/main" val="0"/>
              </a:ext>
            </a:extLst>
          </a:blip>
          <a:stretch>
            <a:fillRect/>
          </a:stretch>
        </p:blipFill>
        <p:spPr>
          <a:xfrm>
            <a:off x="9536108" y="3878269"/>
            <a:ext cx="397568" cy="462135"/>
          </a:xfrm>
          <a:prstGeom prst="rect">
            <a:avLst/>
          </a:prstGeom>
        </p:spPr>
      </p:pic>
      <p:pic>
        <p:nvPicPr>
          <p:cNvPr id="28" name="Picture 27" descr="Archivo:Check mark 23x20 02.svg - Wikipedia, la ..."/>
          <p:cNvPicPr>
            <a:picLocks noChangeAspect="1"/>
          </p:cNvPicPr>
          <p:nvPr>
            <p:custDataLst>
              <p:tags r:id="rId18"/>
            </p:custDataLst>
          </p:nvPr>
        </p:nvPicPr>
        <p:blipFill>
          <a:blip r:embed="rId23">
            <a:extLst>
              <a:ext uri="{28A0092B-C50C-407E-A947-70E740481C1C}">
                <a14:useLocalDpi xmlns:a14="http://schemas.microsoft.com/office/drawing/2010/main" val="0"/>
              </a:ext>
            </a:extLst>
          </a:blip>
          <a:stretch>
            <a:fillRect/>
          </a:stretch>
        </p:blipFill>
        <p:spPr>
          <a:xfrm>
            <a:off x="7677492" y="3849871"/>
            <a:ext cx="397568" cy="462135"/>
          </a:xfrm>
          <a:prstGeom prst="rect">
            <a:avLst/>
          </a:prstGeom>
        </p:spPr>
      </p:pic>
      <p:pic>
        <p:nvPicPr>
          <p:cNvPr id="29" name="Picture 28" descr="Archivo:Check mark 23x20 02.svg - Wikipedia, la ..."/>
          <p:cNvPicPr>
            <a:picLocks noChangeAspect="1"/>
          </p:cNvPicPr>
          <p:nvPr>
            <p:custDataLst>
              <p:tags r:id="rId19"/>
            </p:custDataLst>
          </p:nvPr>
        </p:nvPicPr>
        <p:blipFill>
          <a:blip r:embed="rId23">
            <a:extLst>
              <a:ext uri="{28A0092B-C50C-407E-A947-70E740481C1C}">
                <a14:useLocalDpi xmlns:a14="http://schemas.microsoft.com/office/drawing/2010/main" val="0"/>
              </a:ext>
            </a:extLst>
          </a:blip>
          <a:stretch>
            <a:fillRect/>
          </a:stretch>
        </p:blipFill>
        <p:spPr>
          <a:xfrm>
            <a:off x="7279924" y="3849871"/>
            <a:ext cx="397568" cy="462135"/>
          </a:xfrm>
          <a:prstGeom prst="rect">
            <a:avLst/>
          </a:prstGeom>
        </p:spPr>
      </p:pic>
      <p:pic>
        <p:nvPicPr>
          <p:cNvPr id="9" name="Recorded Sound">
            <a:hlinkClick r:id="" action="ppaction://media"/>
          </p:cNvPr>
          <p:cNvPicPr>
            <a:picLocks noChangeAspect="1"/>
          </p:cNvPicPr>
          <p:nvPr>
            <a:audioFile r:link="rId21"/>
            <p:extLst>
              <p:ext uri="{DAA4B4D4-6D71-4841-9C94-3DE7FCFB9230}">
                <p14:media xmlns:p14="http://schemas.microsoft.com/office/powerpoint/2010/main" r:embed="rId20"/>
              </p:ext>
            </p:extLst>
          </p:nvPr>
        </p:nvPicPr>
        <p:blipFill>
          <a:blip r:embed="rId2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76287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076578" y="985035"/>
            <a:ext cx="9774302" cy="852474"/>
          </a:xfrm>
        </p:spPr>
        <p:txBody>
          <a:bodyPr/>
          <a:lstStyle/>
          <a:p>
            <a:r>
              <a:rPr lang="en-US" sz="4000" u="sng" dirty="0"/>
              <a:t>Centre </a:t>
            </a:r>
            <a:r>
              <a:rPr lang="en-US" sz="4000" u="sng" dirty="0" smtClean="0"/>
              <a:t>1 – Un </a:t>
            </a:r>
            <a:r>
              <a:rPr lang="en-US" sz="4000" u="sng" dirty="0" err="1" smtClean="0"/>
              <a:t>pictogramme</a:t>
            </a:r>
            <a:r>
              <a:rPr lang="en-US" sz="4000" u="sng" dirty="0" smtClean="0"/>
              <a:t>  </a:t>
            </a:r>
            <a:endParaRPr lang="en-US" sz="4000" dirty="0"/>
          </a:p>
        </p:txBody>
      </p:sp>
      <p:sp>
        <p:nvSpPr>
          <p:cNvPr id="3" name="TextBox 2"/>
          <p:cNvSpPr txBox="1"/>
          <p:nvPr>
            <p:custDataLst>
              <p:tags r:id="rId2"/>
            </p:custDataLst>
          </p:nvPr>
        </p:nvSpPr>
        <p:spPr>
          <a:xfrm>
            <a:off x="1177796" y="2205540"/>
            <a:ext cx="9980023" cy="3400931"/>
          </a:xfrm>
          <a:prstGeom prst="rect">
            <a:avLst/>
          </a:prstGeom>
          <a:noFill/>
        </p:spPr>
        <p:txBody>
          <a:bodyPr wrap="square" rtlCol="0">
            <a:spAutoFit/>
          </a:bodyPr>
          <a:lstStyle/>
          <a:p>
            <a:r>
              <a:rPr lang="fr-CA" sz="3000" dirty="0" smtClean="0">
                <a:solidFill>
                  <a:schemeClr val="bg1"/>
                </a:solidFill>
              </a:rPr>
              <a:t>Les résultats de l’appel avec Mme. Chopin:</a:t>
            </a:r>
          </a:p>
          <a:p>
            <a:endParaRPr lang="fr-CA" sz="2500" dirty="0"/>
          </a:p>
          <a:p>
            <a:r>
              <a:rPr lang="fr-CA" sz="4000" dirty="0" smtClean="0">
                <a:solidFill>
                  <a:srgbClr val="FE7F4C"/>
                </a:solidFill>
              </a:rPr>
              <a:t>					</a:t>
            </a:r>
            <a:r>
              <a:rPr lang="fr-CA" sz="4000" dirty="0" smtClean="0">
                <a:solidFill>
                  <a:schemeClr val="accent3">
                    <a:lumMod val="50000"/>
                  </a:schemeClr>
                </a:solidFill>
              </a:rPr>
              <a:t>l’été - 5		 </a:t>
            </a:r>
          </a:p>
          <a:p>
            <a:r>
              <a:rPr lang="fr-CA" sz="4000" dirty="0" smtClean="0">
                <a:solidFill>
                  <a:schemeClr val="accent3">
                    <a:lumMod val="50000"/>
                  </a:schemeClr>
                </a:solidFill>
              </a:rPr>
              <a:t>					l’automne - 0		</a:t>
            </a:r>
          </a:p>
          <a:p>
            <a:r>
              <a:rPr lang="fr-CA" sz="4000" dirty="0" smtClean="0">
                <a:solidFill>
                  <a:schemeClr val="accent3">
                    <a:lumMod val="50000"/>
                  </a:schemeClr>
                </a:solidFill>
              </a:rPr>
              <a:t>					l’hiver - 4		</a:t>
            </a:r>
          </a:p>
          <a:p>
            <a:r>
              <a:rPr lang="fr-CA" sz="4000" dirty="0" smtClean="0">
                <a:solidFill>
                  <a:schemeClr val="accent3">
                    <a:lumMod val="50000"/>
                  </a:schemeClr>
                </a:solidFill>
              </a:rPr>
              <a:t>					le printemps - 2</a:t>
            </a:r>
            <a:endParaRPr lang="en-US" sz="4000" dirty="0">
              <a:solidFill>
                <a:schemeClr val="accent3">
                  <a:lumMod val="50000"/>
                </a:schemeClr>
              </a:solidFill>
            </a:endParaRPr>
          </a:p>
        </p:txBody>
      </p:sp>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639754" y="1167590"/>
            <a:ext cx="487363" cy="487363"/>
          </a:xfrm>
          <a:prstGeom prst="rect">
            <a:avLst/>
          </a:prstGeom>
        </p:spPr>
      </p:pic>
    </p:spTree>
    <p:extLst>
      <p:ext uri="{BB962C8B-B14F-4D97-AF65-F5344CB8AC3E}">
        <p14:creationId xmlns:p14="http://schemas.microsoft.com/office/powerpoint/2010/main" val="3981564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custDataLst>
              <p:tags r:id="rId1"/>
            </p:custDataLst>
          </p:nvPr>
        </p:nvPicPr>
        <p:blipFill>
          <a:blip r:embed="rId47">
            <a:extLst>
              <a:ext uri="{28A0092B-C50C-407E-A947-70E740481C1C}">
                <a14:useLocalDpi xmlns:a14="http://schemas.microsoft.com/office/drawing/2010/main" val="0"/>
              </a:ext>
            </a:extLst>
          </a:blip>
          <a:stretch>
            <a:fillRect/>
          </a:stretch>
        </p:blipFill>
        <p:spPr>
          <a:xfrm>
            <a:off x="6145122" y="3944909"/>
            <a:ext cx="5280885" cy="2350284"/>
          </a:xfrm>
          <a:prstGeom prst="rect">
            <a:avLst/>
          </a:prstGeom>
        </p:spPr>
      </p:pic>
      <p:sp>
        <p:nvSpPr>
          <p:cNvPr id="2" name="Title 1"/>
          <p:cNvSpPr>
            <a:spLocks noGrp="1"/>
          </p:cNvSpPr>
          <p:nvPr>
            <p:ph type="ctrTitle"/>
            <p:custDataLst>
              <p:tags r:id="rId2"/>
            </p:custDataLst>
          </p:nvPr>
        </p:nvSpPr>
        <p:spPr>
          <a:xfrm>
            <a:off x="1081909" y="828046"/>
            <a:ext cx="9774302" cy="852474"/>
          </a:xfrm>
        </p:spPr>
        <p:txBody>
          <a:bodyPr/>
          <a:lstStyle/>
          <a:p>
            <a:r>
              <a:rPr lang="en-US" sz="4000" u="sng" dirty="0"/>
              <a:t>Centre </a:t>
            </a:r>
            <a:r>
              <a:rPr lang="en-US" sz="4000" u="sng" dirty="0" smtClean="0"/>
              <a:t>1 – Un </a:t>
            </a:r>
            <a:r>
              <a:rPr lang="en-US" sz="4000" u="sng" dirty="0" err="1" smtClean="0"/>
              <a:t>pictogramme</a:t>
            </a:r>
            <a:r>
              <a:rPr lang="en-US" sz="4000" u="sng" dirty="0" smtClean="0"/>
              <a:t>  </a:t>
            </a:r>
            <a:endParaRPr lang="en-US" sz="4000" dirty="0"/>
          </a:p>
        </p:txBody>
      </p:sp>
      <p:sp>
        <p:nvSpPr>
          <p:cNvPr id="3" name="TextBox 2"/>
          <p:cNvSpPr txBox="1"/>
          <p:nvPr>
            <p:custDataLst>
              <p:tags r:id="rId3"/>
            </p:custDataLst>
          </p:nvPr>
        </p:nvSpPr>
        <p:spPr>
          <a:xfrm>
            <a:off x="1060229" y="1934658"/>
            <a:ext cx="9980023" cy="1969770"/>
          </a:xfrm>
          <a:prstGeom prst="rect">
            <a:avLst/>
          </a:prstGeom>
          <a:noFill/>
        </p:spPr>
        <p:txBody>
          <a:bodyPr wrap="square" rtlCol="0">
            <a:spAutoFit/>
          </a:bodyPr>
          <a:lstStyle/>
          <a:p>
            <a:r>
              <a:rPr lang="fr-CA" sz="3000" dirty="0" smtClean="0">
                <a:solidFill>
                  <a:schemeClr val="bg1"/>
                </a:solidFill>
              </a:rPr>
              <a:t>Choisis un des deux pages de résultats (les résultats de Mme </a:t>
            </a:r>
            <a:r>
              <a:rPr lang="fr-CA" sz="3000" dirty="0" err="1" smtClean="0">
                <a:solidFill>
                  <a:schemeClr val="bg1"/>
                </a:solidFill>
              </a:rPr>
              <a:t>Gamble</a:t>
            </a:r>
            <a:r>
              <a:rPr lang="fr-CA" sz="3000" dirty="0" smtClean="0">
                <a:solidFill>
                  <a:schemeClr val="bg1"/>
                </a:solidFill>
              </a:rPr>
              <a:t> ou les résultats de Mme. Chopin) et fais un pictogramme.</a:t>
            </a:r>
            <a:endParaRPr lang="en-US" sz="3200" dirty="0"/>
          </a:p>
          <a:p>
            <a:endParaRPr lang="fr-CA" sz="3000" dirty="0" smtClean="0">
              <a:solidFill>
                <a:schemeClr val="bg1"/>
              </a:solidFill>
            </a:endParaRPr>
          </a:p>
        </p:txBody>
      </p:sp>
      <p:cxnSp>
        <p:nvCxnSpPr>
          <p:cNvPr id="5" name="Straight Arrow Connector 4"/>
          <p:cNvCxnSpPr/>
          <p:nvPr>
            <p:custDataLst>
              <p:tags r:id="rId4"/>
            </p:custDataLst>
          </p:nvPr>
        </p:nvCxnSpPr>
        <p:spPr>
          <a:xfrm>
            <a:off x="5609388" y="4304355"/>
            <a:ext cx="1954907" cy="252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custDataLst>
              <p:tags r:id="rId5"/>
            </p:custDataLst>
          </p:nvPr>
        </p:nvSpPr>
        <p:spPr>
          <a:xfrm>
            <a:off x="4245439" y="4029048"/>
            <a:ext cx="1402326" cy="351402"/>
          </a:xfrm>
          <a:prstGeom prst="rect">
            <a:avLst/>
          </a:prstGeom>
          <a:noFill/>
        </p:spPr>
        <p:txBody>
          <a:bodyPr wrap="square" rtlCol="0">
            <a:spAutoFit/>
          </a:bodyPr>
          <a:lstStyle/>
          <a:p>
            <a:r>
              <a:rPr lang="fr-CA" sz="2500" dirty="0" smtClean="0"/>
              <a:t>Un titre</a:t>
            </a:r>
            <a:endParaRPr lang="en-US" sz="2500" dirty="0"/>
          </a:p>
        </p:txBody>
      </p:sp>
      <p:cxnSp>
        <p:nvCxnSpPr>
          <p:cNvPr id="7" name="Straight Arrow Connector 6"/>
          <p:cNvCxnSpPr/>
          <p:nvPr>
            <p:custDataLst>
              <p:tags r:id="rId6"/>
            </p:custDataLst>
          </p:nvPr>
        </p:nvCxnSpPr>
        <p:spPr>
          <a:xfrm flipV="1">
            <a:off x="5656287" y="5160295"/>
            <a:ext cx="599976" cy="200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custDataLst>
              <p:tags r:id="rId7"/>
            </p:custDataLst>
          </p:nvPr>
        </p:nvCxnSpPr>
        <p:spPr>
          <a:xfrm flipV="1">
            <a:off x="5540555" y="4761701"/>
            <a:ext cx="727511" cy="3131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Rectangle 8"/>
          <p:cNvSpPr/>
          <p:nvPr>
            <p:custDataLst>
              <p:tags r:id="rId8"/>
            </p:custDataLst>
          </p:nvPr>
        </p:nvSpPr>
        <p:spPr>
          <a:xfrm>
            <a:off x="3819537" y="4984594"/>
            <a:ext cx="1465069" cy="351402"/>
          </a:xfrm>
          <a:prstGeom prst="rect">
            <a:avLst/>
          </a:prstGeom>
        </p:spPr>
        <p:txBody>
          <a:bodyPr wrap="none">
            <a:spAutoFit/>
          </a:bodyPr>
          <a:lstStyle/>
          <a:p>
            <a:r>
              <a:rPr lang="fr-CA" sz="2500" dirty="0" smtClean="0"/>
              <a:t>Tes options</a:t>
            </a:r>
            <a:endParaRPr lang="en-US" sz="2500" dirty="0"/>
          </a:p>
        </p:txBody>
      </p:sp>
      <p:cxnSp>
        <p:nvCxnSpPr>
          <p:cNvPr id="10" name="Straight Arrow Connector 9"/>
          <p:cNvCxnSpPr/>
          <p:nvPr>
            <p:custDataLst>
              <p:tags r:id="rId9"/>
            </p:custDataLst>
          </p:nvPr>
        </p:nvCxnSpPr>
        <p:spPr>
          <a:xfrm>
            <a:off x="5656287" y="5335996"/>
            <a:ext cx="555406" cy="1145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custDataLst>
              <p:tags r:id="rId10"/>
            </p:custDataLst>
          </p:nvPr>
        </p:nvCxnSpPr>
        <p:spPr>
          <a:xfrm>
            <a:off x="5540555" y="5427811"/>
            <a:ext cx="694946" cy="4750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Oval 11"/>
          <p:cNvSpPr/>
          <p:nvPr>
            <p:custDataLst>
              <p:tags r:id="rId11"/>
            </p:custDataLst>
          </p:nvPr>
        </p:nvSpPr>
        <p:spPr>
          <a:xfrm>
            <a:off x="7493065" y="4599355"/>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3" name="Straight Arrow Connector 12"/>
          <p:cNvCxnSpPr/>
          <p:nvPr>
            <p:custDataLst>
              <p:tags r:id="rId12"/>
            </p:custDataLst>
          </p:nvPr>
        </p:nvCxnSpPr>
        <p:spPr>
          <a:xfrm>
            <a:off x="7564295" y="3774542"/>
            <a:ext cx="66743" cy="7937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Oval 13"/>
          <p:cNvSpPr/>
          <p:nvPr>
            <p:custDataLst>
              <p:tags r:id="rId13"/>
            </p:custDataLst>
          </p:nvPr>
        </p:nvSpPr>
        <p:spPr>
          <a:xfrm>
            <a:off x="7910141" y="4588690"/>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p:cNvSpPr/>
          <p:nvPr>
            <p:custDataLst>
              <p:tags r:id="rId14"/>
            </p:custDataLst>
          </p:nvPr>
        </p:nvSpPr>
        <p:spPr>
          <a:xfrm>
            <a:off x="8301567" y="4582119"/>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p:cNvSpPr/>
          <p:nvPr>
            <p:custDataLst>
              <p:tags r:id="rId15"/>
            </p:custDataLst>
          </p:nvPr>
        </p:nvSpPr>
        <p:spPr>
          <a:xfrm>
            <a:off x="8701139" y="4577370"/>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p:cNvSpPr/>
          <p:nvPr>
            <p:custDataLst>
              <p:tags r:id="rId16"/>
            </p:custDataLst>
          </p:nvPr>
        </p:nvSpPr>
        <p:spPr>
          <a:xfrm>
            <a:off x="9054872" y="4588690"/>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p:cNvSpPr/>
          <p:nvPr>
            <p:custDataLst>
              <p:tags r:id="rId17"/>
            </p:custDataLst>
          </p:nvPr>
        </p:nvSpPr>
        <p:spPr>
          <a:xfrm>
            <a:off x="9433227" y="4582119"/>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p:cNvSpPr/>
          <p:nvPr>
            <p:custDataLst>
              <p:tags r:id="rId18"/>
            </p:custDataLst>
          </p:nvPr>
        </p:nvSpPr>
        <p:spPr>
          <a:xfrm>
            <a:off x="9782325" y="4582118"/>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p:cNvSpPr/>
          <p:nvPr>
            <p:custDataLst>
              <p:tags r:id="rId19"/>
            </p:custDataLst>
          </p:nvPr>
        </p:nvSpPr>
        <p:spPr>
          <a:xfrm>
            <a:off x="7484679" y="4988861"/>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p:cNvSpPr/>
          <p:nvPr>
            <p:custDataLst>
              <p:tags r:id="rId20"/>
            </p:custDataLst>
          </p:nvPr>
        </p:nvSpPr>
        <p:spPr>
          <a:xfrm rot="419950">
            <a:off x="7904022" y="4988766"/>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p:cNvSpPr/>
          <p:nvPr>
            <p:custDataLst>
              <p:tags r:id="rId21"/>
            </p:custDataLst>
          </p:nvPr>
        </p:nvSpPr>
        <p:spPr>
          <a:xfrm>
            <a:off x="8298308" y="4994122"/>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p:cNvSpPr/>
          <p:nvPr>
            <p:custDataLst>
              <p:tags r:id="rId22"/>
            </p:custDataLst>
          </p:nvPr>
        </p:nvSpPr>
        <p:spPr>
          <a:xfrm>
            <a:off x="8300481" y="5386112"/>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p:cNvSpPr/>
          <p:nvPr>
            <p:custDataLst>
              <p:tags r:id="rId23"/>
            </p:custDataLst>
          </p:nvPr>
        </p:nvSpPr>
        <p:spPr>
          <a:xfrm>
            <a:off x="7910141" y="5382139"/>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Oval 24"/>
          <p:cNvSpPr/>
          <p:nvPr>
            <p:custDataLst>
              <p:tags r:id="rId24"/>
            </p:custDataLst>
          </p:nvPr>
        </p:nvSpPr>
        <p:spPr>
          <a:xfrm>
            <a:off x="8298308" y="5769002"/>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Oval 25"/>
          <p:cNvSpPr/>
          <p:nvPr>
            <p:custDataLst>
              <p:tags r:id="rId25"/>
            </p:custDataLst>
          </p:nvPr>
        </p:nvSpPr>
        <p:spPr>
          <a:xfrm>
            <a:off x="7907969" y="5771316"/>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p:cNvSpPr/>
          <p:nvPr>
            <p:custDataLst>
              <p:tags r:id="rId26"/>
            </p:custDataLst>
          </p:nvPr>
        </p:nvSpPr>
        <p:spPr>
          <a:xfrm>
            <a:off x="7494889" y="5771316"/>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p:cNvSpPr/>
          <p:nvPr>
            <p:custDataLst>
              <p:tags r:id="rId27"/>
            </p:custDataLst>
          </p:nvPr>
        </p:nvSpPr>
        <p:spPr>
          <a:xfrm>
            <a:off x="7484679" y="5404098"/>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p:cNvSpPr/>
          <p:nvPr>
            <p:custDataLst>
              <p:tags r:id="rId28"/>
            </p:custDataLst>
          </p:nvPr>
        </p:nvSpPr>
        <p:spPr>
          <a:xfrm>
            <a:off x="8701139" y="4994122"/>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Oval 29"/>
          <p:cNvSpPr/>
          <p:nvPr>
            <p:custDataLst>
              <p:tags r:id="rId29"/>
            </p:custDataLst>
          </p:nvPr>
        </p:nvSpPr>
        <p:spPr>
          <a:xfrm>
            <a:off x="9059309" y="4984625"/>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p:cNvSpPr/>
          <p:nvPr>
            <p:custDataLst>
              <p:tags r:id="rId30"/>
            </p:custDataLst>
          </p:nvPr>
        </p:nvSpPr>
        <p:spPr>
          <a:xfrm>
            <a:off x="9428287" y="4993698"/>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p:cNvSpPr/>
          <p:nvPr>
            <p:custDataLst>
              <p:tags r:id="rId31"/>
            </p:custDataLst>
          </p:nvPr>
        </p:nvSpPr>
        <p:spPr>
          <a:xfrm>
            <a:off x="9800573" y="4985054"/>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p:cNvSpPr/>
          <p:nvPr>
            <p:custDataLst>
              <p:tags r:id="rId32"/>
            </p:custDataLst>
          </p:nvPr>
        </p:nvSpPr>
        <p:spPr>
          <a:xfrm>
            <a:off x="10180701" y="4984625"/>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Oval 33"/>
          <p:cNvSpPr/>
          <p:nvPr>
            <p:custDataLst>
              <p:tags r:id="rId33"/>
            </p:custDataLst>
          </p:nvPr>
        </p:nvSpPr>
        <p:spPr>
          <a:xfrm>
            <a:off x="10563493" y="4984625"/>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Oval 34"/>
          <p:cNvSpPr/>
          <p:nvPr>
            <p:custDataLst>
              <p:tags r:id="rId34"/>
            </p:custDataLst>
          </p:nvPr>
        </p:nvSpPr>
        <p:spPr>
          <a:xfrm>
            <a:off x="8700344" y="5382138"/>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Oval 35"/>
          <p:cNvSpPr/>
          <p:nvPr>
            <p:custDataLst>
              <p:tags r:id="rId35"/>
            </p:custDataLst>
          </p:nvPr>
        </p:nvSpPr>
        <p:spPr>
          <a:xfrm>
            <a:off x="9054872" y="5391678"/>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Oval 36"/>
          <p:cNvSpPr/>
          <p:nvPr>
            <p:custDataLst>
              <p:tags r:id="rId36"/>
            </p:custDataLst>
          </p:nvPr>
        </p:nvSpPr>
        <p:spPr>
          <a:xfrm>
            <a:off x="9435000" y="5391678"/>
            <a:ext cx="292718" cy="263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Rectangle 37"/>
          <p:cNvSpPr/>
          <p:nvPr>
            <p:custDataLst>
              <p:tags r:id="rId37"/>
            </p:custDataLst>
          </p:nvPr>
        </p:nvSpPr>
        <p:spPr>
          <a:xfrm>
            <a:off x="6358203" y="4568324"/>
            <a:ext cx="896183" cy="272053"/>
          </a:xfrm>
          <a:prstGeom prst="rect">
            <a:avLst/>
          </a:prstGeom>
        </p:spPr>
        <p:txBody>
          <a:bodyPr wrap="none">
            <a:spAutoFit/>
          </a:bodyPr>
          <a:lstStyle/>
          <a:p>
            <a:r>
              <a:rPr lang="fr-CA" dirty="0" smtClean="0"/>
              <a:t>baseball</a:t>
            </a:r>
            <a:endParaRPr lang="en-US" dirty="0"/>
          </a:p>
        </p:txBody>
      </p:sp>
      <p:sp>
        <p:nvSpPr>
          <p:cNvPr id="39" name="Rectangle 38"/>
          <p:cNvSpPr/>
          <p:nvPr>
            <p:custDataLst>
              <p:tags r:id="rId38"/>
            </p:custDataLst>
          </p:nvPr>
        </p:nvSpPr>
        <p:spPr>
          <a:xfrm>
            <a:off x="6308492" y="4968561"/>
            <a:ext cx="1210588" cy="338554"/>
          </a:xfrm>
          <a:prstGeom prst="rect">
            <a:avLst/>
          </a:prstGeom>
        </p:spPr>
        <p:txBody>
          <a:bodyPr wrap="none">
            <a:spAutoFit/>
          </a:bodyPr>
          <a:lstStyle/>
          <a:p>
            <a:r>
              <a:rPr lang="fr-CA" sz="1600" dirty="0" smtClean="0"/>
              <a:t>basketball</a:t>
            </a:r>
            <a:endParaRPr lang="en-US" sz="1600" dirty="0"/>
          </a:p>
        </p:txBody>
      </p:sp>
      <p:sp>
        <p:nvSpPr>
          <p:cNvPr id="40" name="Rectangle 39"/>
          <p:cNvSpPr/>
          <p:nvPr>
            <p:custDataLst>
              <p:tags r:id="rId39"/>
            </p:custDataLst>
          </p:nvPr>
        </p:nvSpPr>
        <p:spPr>
          <a:xfrm>
            <a:off x="6362260" y="5387154"/>
            <a:ext cx="793432" cy="272053"/>
          </a:xfrm>
          <a:prstGeom prst="rect">
            <a:avLst/>
          </a:prstGeom>
        </p:spPr>
        <p:txBody>
          <a:bodyPr wrap="none">
            <a:spAutoFit/>
          </a:bodyPr>
          <a:lstStyle/>
          <a:p>
            <a:r>
              <a:rPr lang="fr-CA" dirty="0" smtClean="0"/>
              <a:t>hockey</a:t>
            </a:r>
            <a:endParaRPr lang="en-US" dirty="0"/>
          </a:p>
        </p:txBody>
      </p:sp>
      <p:sp>
        <p:nvSpPr>
          <p:cNvPr id="41" name="Rectangle 40"/>
          <p:cNvSpPr/>
          <p:nvPr>
            <p:custDataLst>
              <p:tags r:id="rId40"/>
            </p:custDataLst>
          </p:nvPr>
        </p:nvSpPr>
        <p:spPr>
          <a:xfrm>
            <a:off x="6445582" y="5769002"/>
            <a:ext cx="737046" cy="272053"/>
          </a:xfrm>
          <a:prstGeom prst="rect">
            <a:avLst/>
          </a:prstGeom>
        </p:spPr>
        <p:txBody>
          <a:bodyPr wrap="none">
            <a:spAutoFit/>
          </a:bodyPr>
          <a:lstStyle/>
          <a:p>
            <a:r>
              <a:rPr lang="fr-CA" dirty="0" smtClean="0"/>
              <a:t>soccer</a:t>
            </a:r>
            <a:endParaRPr lang="en-US" dirty="0"/>
          </a:p>
        </p:txBody>
      </p:sp>
      <p:sp>
        <p:nvSpPr>
          <p:cNvPr id="42" name="Rectangle 41"/>
          <p:cNvSpPr/>
          <p:nvPr>
            <p:custDataLst>
              <p:tags r:id="rId41"/>
            </p:custDataLst>
          </p:nvPr>
        </p:nvSpPr>
        <p:spPr>
          <a:xfrm>
            <a:off x="7669159" y="4109260"/>
            <a:ext cx="2251985" cy="340067"/>
          </a:xfrm>
          <a:prstGeom prst="rect">
            <a:avLst/>
          </a:prstGeom>
        </p:spPr>
        <p:txBody>
          <a:bodyPr wrap="none">
            <a:spAutoFit/>
          </a:bodyPr>
          <a:lstStyle/>
          <a:p>
            <a:r>
              <a:rPr lang="fr-CA" sz="2400" dirty="0" smtClean="0"/>
              <a:t>Les sports préférés</a:t>
            </a:r>
            <a:endParaRPr lang="en-US" sz="2400" dirty="0"/>
          </a:p>
        </p:txBody>
      </p:sp>
      <p:sp>
        <p:nvSpPr>
          <p:cNvPr id="43" name="TextBox 42"/>
          <p:cNvSpPr txBox="1"/>
          <p:nvPr>
            <p:custDataLst>
              <p:tags r:id="rId42"/>
            </p:custDataLst>
          </p:nvPr>
        </p:nvSpPr>
        <p:spPr>
          <a:xfrm>
            <a:off x="1133541" y="3717938"/>
            <a:ext cx="2685892" cy="2400657"/>
          </a:xfrm>
          <a:prstGeom prst="rect">
            <a:avLst/>
          </a:prstGeom>
          <a:noFill/>
        </p:spPr>
        <p:txBody>
          <a:bodyPr wrap="square" rtlCol="0">
            <a:spAutoFit/>
          </a:bodyPr>
          <a:lstStyle/>
          <a:p>
            <a:r>
              <a:rPr lang="fr-CA" sz="2500" dirty="0">
                <a:solidFill>
                  <a:srgbClr val="36EA36"/>
                </a:solidFill>
              </a:rPr>
              <a:t>N’oublie pas que vous avez besoin d’un </a:t>
            </a:r>
            <a:r>
              <a:rPr lang="fr-CA" sz="2500" u="sng" dirty="0">
                <a:solidFill>
                  <a:srgbClr val="36EA36"/>
                </a:solidFill>
              </a:rPr>
              <a:t>titre</a:t>
            </a:r>
            <a:r>
              <a:rPr lang="fr-CA" sz="2500" dirty="0">
                <a:solidFill>
                  <a:srgbClr val="36EA36"/>
                </a:solidFill>
              </a:rPr>
              <a:t>, des </a:t>
            </a:r>
            <a:r>
              <a:rPr lang="fr-CA" sz="2500" u="sng" dirty="0">
                <a:solidFill>
                  <a:srgbClr val="36EA36"/>
                </a:solidFill>
              </a:rPr>
              <a:t>options</a:t>
            </a:r>
            <a:r>
              <a:rPr lang="fr-CA" sz="2500" dirty="0">
                <a:solidFill>
                  <a:srgbClr val="36EA36"/>
                </a:solidFill>
              </a:rPr>
              <a:t>, et un </a:t>
            </a:r>
            <a:r>
              <a:rPr lang="fr-CA" sz="2500" u="sng" dirty="0" smtClean="0">
                <a:solidFill>
                  <a:srgbClr val="36EA36"/>
                </a:solidFill>
              </a:rPr>
              <a:t>dessin</a:t>
            </a:r>
            <a:r>
              <a:rPr lang="fr-CA" sz="2500" dirty="0" smtClean="0">
                <a:solidFill>
                  <a:srgbClr val="36EA36"/>
                </a:solidFill>
              </a:rPr>
              <a:t>. </a:t>
            </a:r>
            <a:endParaRPr lang="en-US" sz="2500" dirty="0">
              <a:solidFill>
                <a:srgbClr val="36EA36"/>
              </a:solidFill>
            </a:endParaRPr>
          </a:p>
        </p:txBody>
      </p:sp>
      <p:sp>
        <p:nvSpPr>
          <p:cNvPr id="47" name="Rectangle 46"/>
          <p:cNvSpPr/>
          <p:nvPr>
            <p:custDataLst>
              <p:tags r:id="rId43"/>
            </p:custDataLst>
          </p:nvPr>
        </p:nvSpPr>
        <p:spPr>
          <a:xfrm>
            <a:off x="6758976" y="3365280"/>
            <a:ext cx="1616148" cy="477054"/>
          </a:xfrm>
          <a:prstGeom prst="rect">
            <a:avLst/>
          </a:prstGeom>
        </p:spPr>
        <p:txBody>
          <a:bodyPr wrap="none">
            <a:spAutoFit/>
          </a:bodyPr>
          <a:lstStyle/>
          <a:p>
            <a:r>
              <a:rPr lang="fr-CA" sz="2500" dirty="0"/>
              <a:t>Un </a:t>
            </a:r>
            <a:r>
              <a:rPr lang="fr-CA" sz="2500" dirty="0" smtClean="0"/>
              <a:t>dessin</a:t>
            </a:r>
            <a:endParaRPr lang="en-US" sz="2500" dirty="0"/>
          </a:p>
        </p:txBody>
      </p:sp>
      <p:pic>
        <p:nvPicPr>
          <p:cNvPr id="4" name="Recorded Sound">
            <a:hlinkClick r:id="" action="ppaction://media"/>
          </p:cNvPr>
          <p:cNvPicPr>
            <a:picLocks noChangeAspect="1"/>
          </p:cNvPicPr>
          <p:nvPr>
            <a:audioFile r:link="rId45"/>
            <p:extLst>
              <p:ext uri="{DAA4B4D4-6D71-4841-9C94-3DE7FCFB9230}">
                <p14:media xmlns:p14="http://schemas.microsoft.com/office/powerpoint/2010/main" r:embed="rId44"/>
              </p:ext>
            </p:extLst>
          </p:nvPr>
        </p:nvPicPr>
        <p:blipFill>
          <a:blip r:embed="rId48"/>
          <a:stretch>
            <a:fillRect/>
          </a:stretch>
        </p:blipFill>
        <p:spPr>
          <a:xfrm>
            <a:off x="9581359" y="969716"/>
            <a:ext cx="487363" cy="487363"/>
          </a:xfrm>
          <a:prstGeom prst="rect">
            <a:avLst/>
          </a:prstGeom>
        </p:spPr>
      </p:pic>
    </p:spTree>
    <p:extLst>
      <p:ext uri="{BB962C8B-B14F-4D97-AF65-F5344CB8AC3E}">
        <p14:creationId xmlns:p14="http://schemas.microsoft.com/office/powerpoint/2010/main" val="155073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7"/>
</p:tagLst>
</file>

<file path=ppt/tags/tag105.xml><?xml version="1.0" encoding="utf-8"?>
<p:tagLst xmlns:a="http://schemas.openxmlformats.org/drawingml/2006/main" xmlns:r="http://schemas.openxmlformats.org/officeDocument/2006/relationships" xmlns:p="http://schemas.openxmlformats.org/presentationml/2006/main">
  <p:tag name="NUM" val="8"/>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0"/>
</p:tagLst>
</file>

<file path=ppt/tags/tag108.xml><?xml version="1.0" encoding="utf-8"?>
<p:tagLst xmlns:a="http://schemas.openxmlformats.org/drawingml/2006/main" xmlns:r="http://schemas.openxmlformats.org/officeDocument/2006/relationships" xmlns:p="http://schemas.openxmlformats.org/presentationml/2006/main">
  <p:tag name="NUM" val="11"/>
</p:tagLst>
</file>

<file path=ppt/tags/tag109.xml><?xml version="1.0" encoding="utf-8"?>
<p:tagLst xmlns:a="http://schemas.openxmlformats.org/drawingml/2006/main" xmlns:r="http://schemas.openxmlformats.org/officeDocument/2006/relationships" xmlns:p="http://schemas.openxmlformats.org/presentationml/2006/main">
  <p:tag name="NUM" val="12"/>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13"/>
</p:tagLst>
</file>

<file path=ppt/tags/tag111.xml><?xml version="1.0" encoding="utf-8"?>
<p:tagLst xmlns:a="http://schemas.openxmlformats.org/drawingml/2006/main" xmlns:r="http://schemas.openxmlformats.org/officeDocument/2006/relationships" xmlns:p="http://schemas.openxmlformats.org/presentationml/2006/main">
  <p:tag name="NUM" val="14"/>
</p:tagLst>
</file>

<file path=ppt/tags/tag112.xml><?xml version="1.0" encoding="utf-8"?>
<p:tagLst xmlns:a="http://schemas.openxmlformats.org/drawingml/2006/main" xmlns:r="http://schemas.openxmlformats.org/officeDocument/2006/relationships" xmlns:p="http://schemas.openxmlformats.org/presentationml/2006/main">
  <p:tag name="NUM" val="15"/>
</p:tagLst>
</file>

<file path=ppt/tags/tag113.xml><?xml version="1.0" encoding="utf-8"?>
<p:tagLst xmlns:a="http://schemas.openxmlformats.org/drawingml/2006/main" xmlns:r="http://schemas.openxmlformats.org/officeDocument/2006/relationships" xmlns:p="http://schemas.openxmlformats.org/presentationml/2006/main">
  <p:tag name="NUM" val="16"/>
</p:tagLst>
</file>

<file path=ppt/tags/tag114.xml><?xml version="1.0" encoding="utf-8"?>
<p:tagLst xmlns:a="http://schemas.openxmlformats.org/drawingml/2006/main" xmlns:r="http://schemas.openxmlformats.org/officeDocument/2006/relationships" xmlns:p="http://schemas.openxmlformats.org/presentationml/2006/main">
  <p:tag name="NUM" val="19"/>
</p:tagLst>
</file>

<file path=ppt/tags/tag115.xml><?xml version="1.0" encoding="utf-8"?>
<p:tagLst xmlns:a="http://schemas.openxmlformats.org/drawingml/2006/main" xmlns:r="http://schemas.openxmlformats.org/officeDocument/2006/relationships" xmlns:p="http://schemas.openxmlformats.org/presentationml/2006/main">
  <p:tag name="NUM" val="20"/>
</p:tagLst>
</file>

<file path=ppt/tags/tag116.xml><?xml version="1.0" encoding="utf-8"?>
<p:tagLst xmlns:a="http://schemas.openxmlformats.org/drawingml/2006/main" xmlns:r="http://schemas.openxmlformats.org/officeDocument/2006/relationships" xmlns:p="http://schemas.openxmlformats.org/presentationml/2006/main">
  <p:tag name="NUM" val="21"/>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8"/>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10"/>
</p:tagLst>
</file>

<file path=ppt/tags/tag130.xml><?xml version="1.0" encoding="utf-8"?>
<p:tagLst xmlns:a="http://schemas.openxmlformats.org/drawingml/2006/main" xmlns:r="http://schemas.openxmlformats.org/officeDocument/2006/relationships" xmlns:p="http://schemas.openxmlformats.org/presentationml/2006/main">
  <p:tag name="NUM" val="12"/>
</p:tagLst>
</file>

<file path=ppt/tags/tag131.xml><?xml version="1.0" encoding="utf-8"?>
<p:tagLst xmlns:a="http://schemas.openxmlformats.org/drawingml/2006/main" xmlns:r="http://schemas.openxmlformats.org/officeDocument/2006/relationships" xmlns:p="http://schemas.openxmlformats.org/presentationml/2006/main">
  <p:tag name="NUM" val="13"/>
</p:tagLst>
</file>

<file path=ppt/tags/tag132.xml><?xml version="1.0" encoding="utf-8"?>
<p:tagLst xmlns:a="http://schemas.openxmlformats.org/drawingml/2006/main" xmlns:r="http://schemas.openxmlformats.org/officeDocument/2006/relationships" xmlns:p="http://schemas.openxmlformats.org/presentationml/2006/main">
  <p:tag name="NUM" val="14"/>
</p:tagLst>
</file>

<file path=ppt/tags/tag133.xml><?xml version="1.0" encoding="utf-8"?>
<p:tagLst xmlns:a="http://schemas.openxmlformats.org/drawingml/2006/main" xmlns:r="http://schemas.openxmlformats.org/officeDocument/2006/relationships" xmlns:p="http://schemas.openxmlformats.org/presentationml/2006/main">
  <p:tag name="NUM" val="15"/>
</p:tagLst>
</file>

<file path=ppt/tags/tag134.xml><?xml version="1.0" encoding="utf-8"?>
<p:tagLst xmlns:a="http://schemas.openxmlformats.org/drawingml/2006/main" xmlns:r="http://schemas.openxmlformats.org/officeDocument/2006/relationships" xmlns:p="http://schemas.openxmlformats.org/presentationml/2006/main">
  <p:tag name="NUM" val="16"/>
</p:tagLst>
</file>

<file path=ppt/tags/tag135.xml><?xml version="1.0" encoding="utf-8"?>
<p:tagLst xmlns:a="http://schemas.openxmlformats.org/drawingml/2006/main" xmlns:r="http://schemas.openxmlformats.org/officeDocument/2006/relationships" xmlns:p="http://schemas.openxmlformats.org/presentationml/2006/main">
  <p:tag name="NUM" val="17"/>
</p:tagLst>
</file>

<file path=ppt/tags/tag136.xml><?xml version="1.0" encoding="utf-8"?>
<p:tagLst xmlns:a="http://schemas.openxmlformats.org/drawingml/2006/main" xmlns:r="http://schemas.openxmlformats.org/officeDocument/2006/relationships" xmlns:p="http://schemas.openxmlformats.org/presentationml/2006/main">
  <p:tag name="NUM" val="18"/>
</p:tagLst>
</file>

<file path=ppt/tags/tag137.xml><?xml version="1.0" encoding="utf-8"?>
<p:tagLst xmlns:a="http://schemas.openxmlformats.org/drawingml/2006/main" xmlns:r="http://schemas.openxmlformats.org/officeDocument/2006/relationships" xmlns:p="http://schemas.openxmlformats.org/presentationml/2006/main">
  <p:tag name="NUM" val="19"/>
</p:tagLst>
</file>

<file path=ppt/tags/tag138.xml><?xml version="1.0" encoding="utf-8"?>
<p:tagLst xmlns:a="http://schemas.openxmlformats.org/drawingml/2006/main" xmlns:r="http://schemas.openxmlformats.org/officeDocument/2006/relationships" xmlns:p="http://schemas.openxmlformats.org/presentationml/2006/main">
  <p:tag name="NUM" val="20"/>
</p:tagLst>
</file>

<file path=ppt/tags/tag139.xml><?xml version="1.0" encoding="utf-8"?>
<p:tagLst xmlns:a="http://schemas.openxmlformats.org/drawingml/2006/main" xmlns:r="http://schemas.openxmlformats.org/officeDocument/2006/relationships" xmlns:p="http://schemas.openxmlformats.org/presentationml/2006/main">
  <p:tag name="NUM" val="21"/>
</p:tagLst>
</file>

<file path=ppt/tags/tag14.xml><?xml version="1.0" encoding="utf-8"?>
<p:tagLst xmlns:a="http://schemas.openxmlformats.org/drawingml/2006/main" xmlns:r="http://schemas.openxmlformats.org/officeDocument/2006/relationships" xmlns:p="http://schemas.openxmlformats.org/presentationml/2006/main">
  <p:tag name="NUM" val="11"/>
</p:tagLst>
</file>

<file path=ppt/tags/tag140.xml><?xml version="1.0" encoding="utf-8"?>
<p:tagLst xmlns:a="http://schemas.openxmlformats.org/drawingml/2006/main" xmlns:r="http://schemas.openxmlformats.org/officeDocument/2006/relationships" xmlns:p="http://schemas.openxmlformats.org/presentationml/2006/main">
  <p:tag name="NUM" val="22"/>
</p:tagLst>
</file>

<file path=ppt/tags/tag141.xml><?xml version="1.0" encoding="utf-8"?>
<p:tagLst xmlns:a="http://schemas.openxmlformats.org/drawingml/2006/main" xmlns:r="http://schemas.openxmlformats.org/officeDocument/2006/relationships" xmlns:p="http://schemas.openxmlformats.org/presentationml/2006/main">
  <p:tag name="NUM" val="23"/>
</p:tagLst>
</file>

<file path=ppt/tags/tag142.xml><?xml version="1.0" encoding="utf-8"?>
<p:tagLst xmlns:a="http://schemas.openxmlformats.org/drawingml/2006/main" xmlns:r="http://schemas.openxmlformats.org/officeDocument/2006/relationships" xmlns:p="http://schemas.openxmlformats.org/presentationml/2006/main">
  <p:tag name="NUM" val="24"/>
</p:tagLst>
</file>

<file path=ppt/tags/tag143.xml><?xml version="1.0" encoding="utf-8"?>
<p:tagLst xmlns:a="http://schemas.openxmlformats.org/drawingml/2006/main" xmlns:r="http://schemas.openxmlformats.org/officeDocument/2006/relationships" xmlns:p="http://schemas.openxmlformats.org/presentationml/2006/main">
  <p:tag name="NUM" val="25"/>
</p:tagLst>
</file>

<file path=ppt/tags/tag144.xml><?xml version="1.0" encoding="utf-8"?>
<p:tagLst xmlns:a="http://schemas.openxmlformats.org/drawingml/2006/main" xmlns:r="http://schemas.openxmlformats.org/officeDocument/2006/relationships" xmlns:p="http://schemas.openxmlformats.org/presentationml/2006/main">
  <p:tag name="NUM" val="26"/>
</p:tagLst>
</file>

<file path=ppt/tags/tag145.xml><?xml version="1.0" encoding="utf-8"?>
<p:tagLst xmlns:a="http://schemas.openxmlformats.org/drawingml/2006/main" xmlns:r="http://schemas.openxmlformats.org/officeDocument/2006/relationships" xmlns:p="http://schemas.openxmlformats.org/presentationml/2006/main">
  <p:tag name="NUM" val="27"/>
</p:tagLst>
</file>

<file path=ppt/tags/tag146.xml><?xml version="1.0" encoding="utf-8"?>
<p:tagLst xmlns:a="http://schemas.openxmlformats.org/drawingml/2006/main" xmlns:r="http://schemas.openxmlformats.org/officeDocument/2006/relationships" xmlns:p="http://schemas.openxmlformats.org/presentationml/2006/main">
  <p:tag name="NUM" val="28"/>
</p:tagLst>
</file>

<file path=ppt/tags/tag147.xml><?xml version="1.0" encoding="utf-8"?>
<p:tagLst xmlns:a="http://schemas.openxmlformats.org/drawingml/2006/main" xmlns:r="http://schemas.openxmlformats.org/officeDocument/2006/relationships" xmlns:p="http://schemas.openxmlformats.org/presentationml/2006/main">
  <p:tag name="NUM" val="29"/>
</p:tagLst>
</file>

<file path=ppt/tags/tag148.xml><?xml version="1.0" encoding="utf-8"?>
<p:tagLst xmlns:a="http://schemas.openxmlformats.org/drawingml/2006/main" xmlns:r="http://schemas.openxmlformats.org/officeDocument/2006/relationships" xmlns:p="http://schemas.openxmlformats.org/presentationml/2006/main">
  <p:tag name="NUM" val="30"/>
</p:tagLst>
</file>

<file path=ppt/tags/tag149.xml><?xml version="1.0" encoding="utf-8"?>
<p:tagLst xmlns:a="http://schemas.openxmlformats.org/drawingml/2006/main" xmlns:r="http://schemas.openxmlformats.org/officeDocument/2006/relationships" xmlns:p="http://schemas.openxmlformats.org/presentationml/2006/main">
  <p:tag name="NUM" val="31"/>
</p:tagLst>
</file>

<file path=ppt/tags/tag15.xml><?xml version="1.0" encoding="utf-8"?>
<p:tagLst xmlns:a="http://schemas.openxmlformats.org/drawingml/2006/main" xmlns:r="http://schemas.openxmlformats.org/officeDocument/2006/relationships" xmlns:p="http://schemas.openxmlformats.org/presentationml/2006/main">
  <p:tag name="NUM" val="12"/>
</p:tagLst>
</file>

<file path=ppt/tags/tag150.xml><?xml version="1.0" encoding="utf-8"?>
<p:tagLst xmlns:a="http://schemas.openxmlformats.org/drawingml/2006/main" xmlns:r="http://schemas.openxmlformats.org/officeDocument/2006/relationships" xmlns:p="http://schemas.openxmlformats.org/presentationml/2006/main">
  <p:tag name="NUM" val="32"/>
</p:tagLst>
</file>

<file path=ppt/tags/tag151.xml><?xml version="1.0" encoding="utf-8"?>
<p:tagLst xmlns:a="http://schemas.openxmlformats.org/drawingml/2006/main" xmlns:r="http://schemas.openxmlformats.org/officeDocument/2006/relationships" xmlns:p="http://schemas.openxmlformats.org/presentationml/2006/main">
  <p:tag name="NUM" val="33"/>
</p:tagLst>
</file>

<file path=ppt/tags/tag152.xml><?xml version="1.0" encoding="utf-8"?>
<p:tagLst xmlns:a="http://schemas.openxmlformats.org/drawingml/2006/main" xmlns:r="http://schemas.openxmlformats.org/officeDocument/2006/relationships" xmlns:p="http://schemas.openxmlformats.org/presentationml/2006/main">
  <p:tag name="NUM" val="34"/>
</p:tagLst>
</file>

<file path=ppt/tags/tag153.xml><?xml version="1.0" encoding="utf-8"?>
<p:tagLst xmlns:a="http://schemas.openxmlformats.org/drawingml/2006/main" xmlns:r="http://schemas.openxmlformats.org/officeDocument/2006/relationships" xmlns:p="http://schemas.openxmlformats.org/presentationml/2006/main">
  <p:tag name="NUM" val="35"/>
</p:tagLst>
</file>

<file path=ppt/tags/tag154.xml><?xml version="1.0" encoding="utf-8"?>
<p:tagLst xmlns:a="http://schemas.openxmlformats.org/drawingml/2006/main" xmlns:r="http://schemas.openxmlformats.org/officeDocument/2006/relationships" xmlns:p="http://schemas.openxmlformats.org/presentationml/2006/main">
  <p:tag name="NUM" val="36"/>
</p:tagLst>
</file>

<file path=ppt/tags/tag155.xml><?xml version="1.0" encoding="utf-8"?>
<p:tagLst xmlns:a="http://schemas.openxmlformats.org/drawingml/2006/main" xmlns:r="http://schemas.openxmlformats.org/officeDocument/2006/relationships" xmlns:p="http://schemas.openxmlformats.org/presentationml/2006/main">
  <p:tag name="NUM" val="37"/>
</p:tagLst>
</file>

<file path=ppt/tags/tag156.xml><?xml version="1.0" encoding="utf-8"?>
<p:tagLst xmlns:a="http://schemas.openxmlformats.org/drawingml/2006/main" xmlns:r="http://schemas.openxmlformats.org/officeDocument/2006/relationships" xmlns:p="http://schemas.openxmlformats.org/presentationml/2006/main">
  <p:tag name="NUM" val="38"/>
</p:tagLst>
</file>

<file path=ppt/tags/tag157.xml><?xml version="1.0" encoding="utf-8"?>
<p:tagLst xmlns:a="http://schemas.openxmlformats.org/drawingml/2006/main" xmlns:r="http://schemas.openxmlformats.org/officeDocument/2006/relationships" xmlns:p="http://schemas.openxmlformats.org/presentationml/2006/main">
  <p:tag name="NUM" val="39"/>
</p:tagLst>
</file>

<file path=ppt/tags/tag158.xml><?xml version="1.0" encoding="utf-8"?>
<p:tagLst xmlns:a="http://schemas.openxmlformats.org/drawingml/2006/main" xmlns:r="http://schemas.openxmlformats.org/officeDocument/2006/relationships" xmlns:p="http://schemas.openxmlformats.org/presentationml/2006/main">
  <p:tag name="NUM" val="40"/>
</p:tagLst>
</file>

<file path=ppt/tags/tag159.xml><?xml version="1.0" encoding="utf-8"?>
<p:tagLst xmlns:a="http://schemas.openxmlformats.org/drawingml/2006/main" xmlns:r="http://schemas.openxmlformats.org/officeDocument/2006/relationships" xmlns:p="http://schemas.openxmlformats.org/presentationml/2006/main">
  <p:tag name="NUM" val="41"/>
</p:tagLst>
</file>

<file path=ppt/tags/tag16.xml><?xml version="1.0" encoding="utf-8"?>
<p:tagLst xmlns:a="http://schemas.openxmlformats.org/drawingml/2006/main" xmlns:r="http://schemas.openxmlformats.org/officeDocument/2006/relationships" xmlns:p="http://schemas.openxmlformats.org/presentationml/2006/main">
  <p:tag name="NUM" val="13"/>
</p:tagLst>
</file>

<file path=ppt/tags/tag160.xml><?xml version="1.0" encoding="utf-8"?>
<p:tagLst xmlns:a="http://schemas.openxmlformats.org/drawingml/2006/main" xmlns:r="http://schemas.openxmlformats.org/officeDocument/2006/relationships" xmlns:p="http://schemas.openxmlformats.org/presentationml/2006/main">
  <p:tag name="NUM" val="42"/>
</p:tagLst>
</file>

<file path=ppt/tags/tag161.xml><?xml version="1.0" encoding="utf-8"?>
<p:tagLst xmlns:a="http://schemas.openxmlformats.org/drawingml/2006/main" xmlns:r="http://schemas.openxmlformats.org/officeDocument/2006/relationships" xmlns:p="http://schemas.openxmlformats.org/presentationml/2006/main">
  <p:tag name="NUM" val="43"/>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4"/>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3"/>
</p:tagLst>
</file>

<file path=ppt/tags/tag179.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15"/>
</p:tagLst>
</file>

<file path=ppt/tags/tag180.xml><?xml version="1.0" encoding="utf-8"?>
<p:tagLst xmlns:a="http://schemas.openxmlformats.org/drawingml/2006/main" xmlns:r="http://schemas.openxmlformats.org/officeDocument/2006/relationships" xmlns:p="http://schemas.openxmlformats.org/presentationml/2006/main">
  <p:tag name="NUM" val="5"/>
</p:tagLst>
</file>

<file path=ppt/tags/tag181.xml><?xml version="1.0" encoding="utf-8"?>
<p:tagLst xmlns:a="http://schemas.openxmlformats.org/drawingml/2006/main" xmlns:r="http://schemas.openxmlformats.org/officeDocument/2006/relationships" xmlns:p="http://schemas.openxmlformats.org/presentationml/2006/main">
  <p:tag name="NUM" val="6"/>
</p:tagLst>
</file>

<file path=ppt/tags/tag182.xml><?xml version="1.0" encoding="utf-8"?>
<p:tagLst xmlns:a="http://schemas.openxmlformats.org/drawingml/2006/main" xmlns:r="http://schemas.openxmlformats.org/officeDocument/2006/relationships" xmlns:p="http://schemas.openxmlformats.org/presentationml/2006/main">
  <p:tag name="NUM" val="7"/>
</p:tagLst>
</file>

<file path=ppt/tags/tag183.xml><?xml version="1.0" encoding="utf-8"?>
<p:tagLst xmlns:a="http://schemas.openxmlformats.org/drawingml/2006/main" xmlns:r="http://schemas.openxmlformats.org/officeDocument/2006/relationships" xmlns:p="http://schemas.openxmlformats.org/presentationml/2006/main">
  <p:tag name="NUM" val="8"/>
</p:tagLst>
</file>

<file path=ppt/tags/tag184.xml><?xml version="1.0" encoding="utf-8"?>
<p:tagLst xmlns:a="http://schemas.openxmlformats.org/drawingml/2006/main" xmlns:r="http://schemas.openxmlformats.org/officeDocument/2006/relationships" xmlns:p="http://schemas.openxmlformats.org/presentationml/2006/main">
  <p:tag name="NUM" val="9"/>
</p:tagLst>
</file>

<file path=ppt/tags/tag185.xml><?xml version="1.0" encoding="utf-8"?>
<p:tagLst xmlns:a="http://schemas.openxmlformats.org/drawingml/2006/main" xmlns:r="http://schemas.openxmlformats.org/officeDocument/2006/relationships" xmlns:p="http://schemas.openxmlformats.org/presentationml/2006/main">
  <p:tag name="NUM" val="10"/>
</p:tagLst>
</file>

<file path=ppt/tags/tag186.xml><?xml version="1.0" encoding="utf-8"?>
<p:tagLst xmlns:a="http://schemas.openxmlformats.org/drawingml/2006/main" xmlns:r="http://schemas.openxmlformats.org/officeDocument/2006/relationships" xmlns:p="http://schemas.openxmlformats.org/presentationml/2006/main">
  <p:tag name="NUM" val="11"/>
</p:tagLst>
</file>

<file path=ppt/tags/tag187.xml><?xml version="1.0" encoding="utf-8"?>
<p:tagLst xmlns:a="http://schemas.openxmlformats.org/drawingml/2006/main" xmlns:r="http://schemas.openxmlformats.org/officeDocument/2006/relationships" xmlns:p="http://schemas.openxmlformats.org/presentationml/2006/main">
  <p:tag name="NUM" val="12"/>
</p:tagLst>
</file>

<file path=ppt/tags/tag188.xml><?xml version="1.0" encoding="utf-8"?>
<p:tagLst xmlns:a="http://schemas.openxmlformats.org/drawingml/2006/main" xmlns:r="http://schemas.openxmlformats.org/officeDocument/2006/relationships" xmlns:p="http://schemas.openxmlformats.org/presentationml/2006/main">
  <p:tag name="NUM" val="13"/>
</p:tagLst>
</file>

<file path=ppt/tags/tag189.xml><?xml version="1.0" encoding="utf-8"?>
<p:tagLst xmlns:a="http://schemas.openxmlformats.org/drawingml/2006/main" xmlns:r="http://schemas.openxmlformats.org/officeDocument/2006/relationships" xmlns:p="http://schemas.openxmlformats.org/presentationml/2006/main">
  <p:tag name="NUM" val="14"/>
</p:tagLst>
</file>

<file path=ppt/tags/tag19.xml><?xml version="1.0" encoding="utf-8"?>
<p:tagLst xmlns:a="http://schemas.openxmlformats.org/drawingml/2006/main" xmlns:r="http://schemas.openxmlformats.org/officeDocument/2006/relationships" xmlns:p="http://schemas.openxmlformats.org/presentationml/2006/main">
  <p:tag name="NUM" val="16"/>
</p:tagLst>
</file>

<file path=ppt/tags/tag190.xml><?xml version="1.0" encoding="utf-8"?>
<p:tagLst xmlns:a="http://schemas.openxmlformats.org/drawingml/2006/main" xmlns:r="http://schemas.openxmlformats.org/officeDocument/2006/relationships" xmlns:p="http://schemas.openxmlformats.org/presentationml/2006/main">
  <p:tag name="NUM" val="15"/>
</p:tagLst>
</file>

<file path=ppt/tags/tag191.xml><?xml version="1.0" encoding="utf-8"?>
<p:tagLst xmlns:a="http://schemas.openxmlformats.org/drawingml/2006/main" xmlns:r="http://schemas.openxmlformats.org/officeDocument/2006/relationships" xmlns:p="http://schemas.openxmlformats.org/presentationml/2006/main">
  <p:tag name="NUM" val="16"/>
</p:tagLst>
</file>

<file path=ppt/tags/tag192.xml><?xml version="1.0" encoding="utf-8"?>
<p:tagLst xmlns:a="http://schemas.openxmlformats.org/drawingml/2006/main" xmlns:r="http://schemas.openxmlformats.org/officeDocument/2006/relationships" xmlns:p="http://schemas.openxmlformats.org/presentationml/2006/main">
  <p:tag name="NUM" val="17"/>
</p:tagLst>
</file>

<file path=ppt/tags/tag193.xml><?xml version="1.0" encoding="utf-8"?>
<p:tagLst xmlns:a="http://schemas.openxmlformats.org/drawingml/2006/main" xmlns:r="http://schemas.openxmlformats.org/officeDocument/2006/relationships" xmlns:p="http://schemas.openxmlformats.org/presentationml/2006/main">
  <p:tag name="NUM" val="18"/>
</p:tagLst>
</file>

<file path=ppt/tags/tag194.xml><?xml version="1.0" encoding="utf-8"?>
<p:tagLst xmlns:a="http://schemas.openxmlformats.org/drawingml/2006/main" xmlns:r="http://schemas.openxmlformats.org/officeDocument/2006/relationships" xmlns:p="http://schemas.openxmlformats.org/presentationml/2006/main">
  <p:tag name="NUM" val="19"/>
</p:tagLst>
</file>

<file path=ppt/tags/tag195.xml><?xml version="1.0" encoding="utf-8"?>
<p:tagLst xmlns:a="http://schemas.openxmlformats.org/drawingml/2006/main" xmlns:r="http://schemas.openxmlformats.org/officeDocument/2006/relationships" xmlns:p="http://schemas.openxmlformats.org/presentationml/2006/main">
  <p:tag name="NUM" val="20"/>
</p:tagLst>
</file>

<file path=ppt/tags/tag196.xml><?xml version="1.0" encoding="utf-8"?>
<p:tagLst xmlns:a="http://schemas.openxmlformats.org/drawingml/2006/main" xmlns:r="http://schemas.openxmlformats.org/officeDocument/2006/relationships" xmlns:p="http://schemas.openxmlformats.org/presentationml/2006/main">
  <p:tag name="NUM" val="21"/>
</p:tagLst>
</file>

<file path=ppt/tags/tag197.xml><?xml version="1.0" encoding="utf-8"?>
<p:tagLst xmlns:a="http://schemas.openxmlformats.org/drawingml/2006/main" xmlns:r="http://schemas.openxmlformats.org/officeDocument/2006/relationships" xmlns:p="http://schemas.openxmlformats.org/presentationml/2006/main">
  <p:tag name="NUM" val="22"/>
</p:tagLst>
</file>

<file path=ppt/tags/tag198.xml><?xml version="1.0" encoding="utf-8"?>
<p:tagLst xmlns:a="http://schemas.openxmlformats.org/drawingml/2006/main" xmlns:r="http://schemas.openxmlformats.org/officeDocument/2006/relationships" xmlns:p="http://schemas.openxmlformats.org/presentationml/2006/main">
  <p:tag name="NUM" val="23"/>
</p:tagLst>
</file>

<file path=ppt/tags/tag199.xml><?xml version="1.0" encoding="utf-8"?>
<p:tagLst xmlns:a="http://schemas.openxmlformats.org/drawingml/2006/main" xmlns:r="http://schemas.openxmlformats.org/officeDocument/2006/relationships" xmlns:p="http://schemas.openxmlformats.org/presentationml/2006/main">
  <p:tag name="NUM" val="2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7"/>
</p:tagLst>
</file>

<file path=ppt/tags/tag200.xml><?xml version="1.0" encoding="utf-8"?>
<p:tagLst xmlns:a="http://schemas.openxmlformats.org/drawingml/2006/main" xmlns:r="http://schemas.openxmlformats.org/officeDocument/2006/relationships" xmlns:p="http://schemas.openxmlformats.org/presentationml/2006/main">
  <p:tag name="NUM" val="25"/>
</p:tagLst>
</file>

<file path=ppt/tags/tag201.xml><?xml version="1.0" encoding="utf-8"?>
<p:tagLst xmlns:a="http://schemas.openxmlformats.org/drawingml/2006/main" xmlns:r="http://schemas.openxmlformats.org/officeDocument/2006/relationships" xmlns:p="http://schemas.openxmlformats.org/presentationml/2006/main">
  <p:tag name="NUM" val="26"/>
</p:tagLst>
</file>

<file path=ppt/tags/tag202.xml><?xml version="1.0" encoding="utf-8"?>
<p:tagLst xmlns:a="http://schemas.openxmlformats.org/drawingml/2006/main" xmlns:r="http://schemas.openxmlformats.org/officeDocument/2006/relationships" xmlns:p="http://schemas.openxmlformats.org/presentationml/2006/main">
  <p:tag name="NUM" val="27"/>
</p:tagLst>
</file>

<file path=ppt/tags/tag203.xml><?xml version="1.0" encoding="utf-8"?>
<p:tagLst xmlns:a="http://schemas.openxmlformats.org/drawingml/2006/main" xmlns:r="http://schemas.openxmlformats.org/officeDocument/2006/relationships" xmlns:p="http://schemas.openxmlformats.org/presentationml/2006/main">
  <p:tag name="NUM" val="28"/>
</p:tagLst>
</file>

<file path=ppt/tags/tag204.xml><?xml version="1.0" encoding="utf-8"?>
<p:tagLst xmlns:a="http://schemas.openxmlformats.org/drawingml/2006/main" xmlns:r="http://schemas.openxmlformats.org/officeDocument/2006/relationships" xmlns:p="http://schemas.openxmlformats.org/presentationml/2006/main">
  <p:tag name="NUM" val="29"/>
</p:tagLst>
</file>

<file path=ppt/tags/tag205.xml><?xml version="1.0" encoding="utf-8"?>
<p:tagLst xmlns:a="http://schemas.openxmlformats.org/drawingml/2006/main" xmlns:r="http://schemas.openxmlformats.org/officeDocument/2006/relationships" xmlns:p="http://schemas.openxmlformats.org/presentationml/2006/main">
  <p:tag name="NUM" val="30"/>
</p:tagLst>
</file>

<file path=ppt/tags/tag206.xml><?xml version="1.0" encoding="utf-8"?>
<p:tagLst xmlns:a="http://schemas.openxmlformats.org/drawingml/2006/main" xmlns:r="http://schemas.openxmlformats.org/officeDocument/2006/relationships" xmlns:p="http://schemas.openxmlformats.org/presentationml/2006/main">
  <p:tag name="NUM" val="31"/>
</p:tagLst>
</file>

<file path=ppt/tags/tag207.xml><?xml version="1.0" encoding="utf-8"?>
<p:tagLst xmlns:a="http://schemas.openxmlformats.org/drawingml/2006/main" xmlns:r="http://schemas.openxmlformats.org/officeDocument/2006/relationships" xmlns:p="http://schemas.openxmlformats.org/presentationml/2006/main">
  <p:tag name="NUM" val="32"/>
</p:tagLst>
</file>

<file path=ppt/tags/tag208.xml><?xml version="1.0" encoding="utf-8"?>
<p:tagLst xmlns:a="http://schemas.openxmlformats.org/drawingml/2006/main" xmlns:r="http://schemas.openxmlformats.org/officeDocument/2006/relationships" xmlns:p="http://schemas.openxmlformats.org/presentationml/2006/main">
  <p:tag name="NUM" val="33"/>
</p:tagLst>
</file>

<file path=ppt/tags/tag209.xml><?xml version="1.0" encoding="utf-8"?>
<p:tagLst xmlns:a="http://schemas.openxmlformats.org/drawingml/2006/main" xmlns:r="http://schemas.openxmlformats.org/officeDocument/2006/relationships" xmlns:p="http://schemas.openxmlformats.org/presentationml/2006/main">
  <p:tag name="NUM" val="34"/>
</p:tagLst>
</file>

<file path=ppt/tags/tag21.xml><?xml version="1.0" encoding="utf-8"?>
<p:tagLst xmlns:a="http://schemas.openxmlformats.org/drawingml/2006/main" xmlns:r="http://schemas.openxmlformats.org/officeDocument/2006/relationships" xmlns:p="http://schemas.openxmlformats.org/presentationml/2006/main">
  <p:tag name="NUM" val="18"/>
</p:tagLst>
</file>

<file path=ppt/tags/tag210.xml><?xml version="1.0" encoding="utf-8"?>
<p:tagLst xmlns:a="http://schemas.openxmlformats.org/drawingml/2006/main" xmlns:r="http://schemas.openxmlformats.org/officeDocument/2006/relationships" xmlns:p="http://schemas.openxmlformats.org/presentationml/2006/main">
  <p:tag name="NUM" val="35"/>
</p:tagLst>
</file>

<file path=ppt/tags/tag211.xml><?xml version="1.0" encoding="utf-8"?>
<p:tagLst xmlns:a="http://schemas.openxmlformats.org/drawingml/2006/main" xmlns:r="http://schemas.openxmlformats.org/officeDocument/2006/relationships" xmlns:p="http://schemas.openxmlformats.org/presentationml/2006/main">
  <p:tag name="NUM" val="36"/>
</p:tagLst>
</file>

<file path=ppt/tags/tag212.xml><?xml version="1.0" encoding="utf-8"?>
<p:tagLst xmlns:a="http://schemas.openxmlformats.org/drawingml/2006/main" xmlns:r="http://schemas.openxmlformats.org/officeDocument/2006/relationships" xmlns:p="http://schemas.openxmlformats.org/presentationml/2006/main">
  <p:tag name="NUM" val="37"/>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6"/>
</p:tagLst>
</file>

<file path=ppt/tags/tag219.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19"/>
</p:tagLst>
</file>

<file path=ppt/tags/tag220.xml><?xml version="1.0" encoding="utf-8"?>
<p:tagLst xmlns:a="http://schemas.openxmlformats.org/drawingml/2006/main" xmlns:r="http://schemas.openxmlformats.org/officeDocument/2006/relationships" xmlns:p="http://schemas.openxmlformats.org/presentationml/2006/main">
  <p:tag name="NUM" val="8"/>
</p:tagLst>
</file>

<file path=ppt/tags/tag221.xml><?xml version="1.0" encoding="utf-8"?>
<p:tagLst xmlns:a="http://schemas.openxmlformats.org/drawingml/2006/main" xmlns:r="http://schemas.openxmlformats.org/officeDocument/2006/relationships" xmlns:p="http://schemas.openxmlformats.org/presentationml/2006/main">
  <p:tag name="NUM" val="9"/>
</p:tagLst>
</file>

<file path=ppt/tags/tag222.xml><?xml version="1.0" encoding="utf-8"?>
<p:tagLst xmlns:a="http://schemas.openxmlformats.org/drawingml/2006/main" xmlns:r="http://schemas.openxmlformats.org/officeDocument/2006/relationships" xmlns:p="http://schemas.openxmlformats.org/presentationml/2006/main">
  <p:tag name="NUM" val="10"/>
</p:tagLst>
</file>

<file path=ppt/tags/tag223.xml><?xml version="1.0" encoding="utf-8"?>
<p:tagLst xmlns:a="http://schemas.openxmlformats.org/drawingml/2006/main" xmlns:r="http://schemas.openxmlformats.org/officeDocument/2006/relationships" xmlns:p="http://schemas.openxmlformats.org/presentationml/2006/main">
  <p:tag name="NUM" val="11"/>
</p:tagLst>
</file>

<file path=ppt/tags/tag224.xml><?xml version="1.0" encoding="utf-8"?>
<p:tagLst xmlns:a="http://schemas.openxmlformats.org/drawingml/2006/main" xmlns:r="http://schemas.openxmlformats.org/officeDocument/2006/relationships" xmlns:p="http://schemas.openxmlformats.org/presentationml/2006/main">
  <p:tag name="NUM" val="12"/>
</p:tagLst>
</file>

<file path=ppt/tags/tag225.xml><?xml version="1.0" encoding="utf-8"?>
<p:tagLst xmlns:a="http://schemas.openxmlformats.org/drawingml/2006/main" xmlns:r="http://schemas.openxmlformats.org/officeDocument/2006/relationships" xmlns:p="http://schemas.openxmlformats.org/presentationml/2006/main">
  <p:tag name="NUM" val="13"/>
</p:tagLst>
</file>

<file path=ppt/tags/tag226.xml><?xml version="1.0" encoding="utf-8"?>
<p:tagLst xmlns:a="http://schemas.openxmlformats.org/drawingml/2006/main" xmlns:r="http://schemas.openxmlformats.org/officeDocument/2006/relationships" xmlns:p="http://schemas.openxmlformats.org/presentationml/2006/main">
  <p:tag name="NUM" val="14"/>
</p:tagLst>
</file>

<file path=ppt/tags/tag227.xml><?xml version="1.0" encoding="utf-8"?>
<p:tagLst xmlns:a="http://schemas.openxmlformats.org/drawingml/2006/main" xmlns:r="http://schemas.openxmlformats.org/officeDocument/2006/relationships" xmlns:p="http://schemas.openxmlformats.org/presentationml/2006/main">
  <p:tag name="NUM" val="15"/>
</p:tagLst>
</file>

<file path=ppt/tags/tag228.xml><?xml version="1.0" encoding="utf-8"?>
<p:tagLst xmlns:a="http://schemas.openxmlformats.org/drawingml/2006/main" xmlns:r="http://schemas.openxmlformats.org/officeDocument/2006/relationships" xmlns:p="http://schemas.openxmlformats.org/presentationml/2006/main">
  <p:tag name="NUM" val="16"/>
</p:tagLst>
</file>

<file path=ppt/tags/tag229.xml><?xml version="1.0" encoding="utf-8"?>
<p:tagLst xmlns:a="http://schemas.openxmlformats.org/drawingml/2006/main" xmlns:r="http://schemas.openxmlformats.org/officeDocument/2006/relationships" xmlns:p="http://schemas.openxmlformats.org/presentationml/2006/main">
  <p:tag name="NUM" val="17"/>
</p:tagLst>
</file>

<file path=ppt/tags/tag23.xml><?xml version="1.0" encoding="utf-8"?>
<p:tagLst xmlns:a="http://schemas.openxmlformats.org/drawingml/2006/main" xmlns:r="http://schemas.openxmlformats.org/officeDocument/2006/relationships" xmlns:p="http://schemas.openxmlformats.org/presentationml/2006/main">
  <p:tag name="NUM" val="20"/>
</p:tagLst>
</file>

<file path=ppt/tags/tag230.xml><?xml version="1.0" encoding="utf-8"?>
<p:tagLst xmlns:a="http://schemas.openxmlformats.org/drawingml/2006/main" xmlns:r="http://schemas.openxmlformats.org/officeDocument/2006/relationships" xmlns:p="http://schemas.openxmlformats.org/presentationml/2006/main">
  <p:tag name="NUM" val="18"/>
</p:tagLst>
</file>

<file path=ppt/tags/tag231.xml><?xml version="1.0" encoding="utf-8"?>
<p:tagLst xmlns:a="http://schemas.openxmlformats.org/drawingml/2006/main" xmlns:r="http://schemas.openxmlformats.org/officeDocument/2006/relationships" xmlns:p="http://schemas.openxmlformats.org/presentationml/2006/main">
  <p:tag name="NUM" val="19"/>
</p:tagLst>
</file>

<file path=ppt/tags/tag232.xml><?xml version="1.0" encoding="utf-8"?>
<p:tagLst xmlns:a="http://schemas.openxmlformats.org/drawingml/2006/main" xmlns:r="http://schemas.openxmlformats.org/officeDocument/2006/relationships" xmlns:p="http://schemas.openxmlformats.org/presentationml/2006/main">
  <p:tag name="NUM" val="20"/>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6"/>
</p:tagLst>
</file>

<file path=ppt/tags/tag239.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21"/>
</p:tagLst>
</file>

<file path=ppt/tags/tag240.xml><?xml version="1.0" encoding="utf-8"?>
<p:tagLst xmlns:a="http://schemas.openxmlformats.org/drawingml/2006/main" xmlns:r="http://schemas.openxmlformats.org/officeDocument/2006/relationships" xmlns:p="http://schemas.openxmlformats.org/presentationml/2006/main">
  <p:tag name="NUM" val="8"/>
</p:tagLst>
</file>

<file path=ppt/tags/tag241.xml><?xml version="1.0" encoding="utf-8"?>
<p:tagLst xmlns:a="http://schemas.openxmlformats.org/drawingml/2006/main" xmlns:r="http://schemas.openxmlformats.org/officeDocument/2006/relationships" xmlns:p="http://schemas.openxmlformats.org/presentationml/2006/main">
  <p:tag name="NUM" val="1"/>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3"/>
</p:tagLst>
</file>

<file path=ppt/tags/tag244.xml><?xml version="1.0" encoding="utf-8"?>
<p:tagLst xmlns:a="http://schemas.openxmlformats.org/drawingml/2006/main" xmlns:r="http://schemas.openxmlformats.org/officeDocument/2006/relationships" xmlns:p="http://schemas.openxmlformats.org/presentationml/2006/main">
  <p:tag name="NUM" val="4"/>
</p:tagLst>
</file>

<file path=ppt/tags/tag245.xml><?xml version="1.0" encoding="utf-8"?>
<p:tagLst xmlns:a="http://schemas.openxmlformats.org/drawingml/2006/main" xmlns:r="http://schemas.openxmlformats.org/officeDocument/2006/relationships" xmlns:p="http://schemas.openxmlformats.org/presentationml/2006/main">
  <p:tag name="NUM" val="5"/>
</p:tagLst>
</file>

<file path=ppt/tags/tag246.xml><?xml version="1.0" encoding="utf-8"?>
<p:tagLst xmlns:a="http://schemas.openxmlformats.org/drawingml/2006/main" xmlns:r="http://schemas.openxmlformats.org/officeDocument/2006/relationships" xmlns:p="http://schemas.openxmlformats.org/presentationml/2006/main">
  <p:tag name="NUM" val="6"/>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2"/>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22"/>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2"/>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4"/>
</p:tagLst>
</file>

<file path=ppt/tags/tag255.xml><?xml version="1.0" encoding="utf-8"?>
<p:tagLst xmlns:a="http://schemas.openxmlformats.org/drawingml/2006/main" xmlns:r="http://schemas.openxmlformats.org/officeDocument/2006/relationships" xmlns:p="http://schemas.openxmlformats.org/presentationml/2006/main">
  <p:tag name="NUM" val="5"/>
</p:tagLst>
</file>

<file path=ppt/tags/tag256.xml><?xml version="1.0" encoding="utf-8"?>
<p:tagLst xmlns:a="http://schemas.openxmlformats.org/drawingml/2006/main" xmlns:r="http://schemas.openxmlformats.org/officeDocument/2006/relationships" xmlns:p="http://schemas.openxmlformats.org/presentationml/2006/main">
  <p:tag name="NUM" val="6"/>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4"/>
</p:tagLst>
</file>

<file path=ppt/tags/tag261.xml><?xml version="1.0" encoding="utf-8"?>
<p:tagLst xmlns:a="http://schemas.openxmlformats.org/drawingml/2006/main" xmlns:r="http://schemas.openxmlformats.org/officeDocument/2006/relationships" xmlns:p="http://schemas.openxmlformats.org/presentationml/2006/main">
  <p:tag name="NUM" val="1"/>
</p:tagLst>
</file>

<file path=ppt/tags/tag262.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6.xml><?xml version="1.0" encoding="utf-8"?>
<p:tagLst xmlns:a="http://schemas.openxmlformats.org/drawingml/2006/main" xmlns:r="http://schemas.openxmlformats.org/officeDocument/2006/relationships" xmlns:p="http://schemas.openxmlformats.org/presentationml/2006/main">
  <p:tag name="NUM" val="11"/>
</p:tagLst>
</file>

<file path=ppt/tags/tag37.xml><?xml version="1.0" encoding="utf-8"?>
<p:tagLst xmlns:a="http://schemas.openxmlformats.org/drawingml/2006/main" xmlns:r="http://schemas.openxmlformats.org/officeDocument/2006/relationships" xmlns:p="http://schemas.openxmlformats.org/presentationml/2006/main">
  <p:tag name="NUM" val="12"/>
</p:tagLst>
</file>

<file path=ppt/tags/tag38.xml><?xml version="1.0" encoding="utf-8"?>
<p:tagLst xmlns:a="http://schemas.openxmlformats.org/drawingml/2006/main" xmlns:r="http://schemas.openxmlformats.org/officeDocument/2006/relationships" xmlns:p="http://schemas.openxmlformats.org/presentationml/2006/main">
  <p:tag name="NUM" val="13"/>
</p:tagLst>
</file>

<file path=ppt/tags/tag39.xml><?xml version="1.0" encoding="utf-8"?>
<p:tagLst xmlns:a="http://schemas.openxmlformats.org/drawingml/2006/main" xmlns:r="http://schemas.openxmlformats.org/officeDocument/2006/relationships" xmlns:p="http://schemas.openxmlformats.org/presentationml/2006/main">
  <p:tag name="NUM" val="14"/>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5"/>
</p:tagLst>
</file>

<file path=ppt/tags/tag41.xml><?xml version="1.0" encoding="utf-8"?>
<p:tagLst xmlns:a="http://schemas.openxmlformats.org/drawingml/2006/main" xmlns:r="http://schemas.openxmlformats.org/officeDocument/2006/relationships" xmlns:p="http://schemas.openxmlformats.org/presentationml/2006/main">
  <p:tag name="NUM" val="16"/>
</p:tagLst>
</file>

<file path=ppt/tags/tag42.xml><?xml version="1.0" encoding="utf-8"?>
<p:tagLst xmlns:a="http://schemas.openxmlformats.org/drawingml/2006/main" xmlns:r="http://schemas.openxmlformats.org/officeDocument/2006/relationships" xmlns:p="http://schemas.openxmlformats.org/presentationml/2006/main">
  <p:tag name="NUM" val="17"/>
</p:tagLst>
</file>

<file path=ppt/tags/tag43.xml><?xml version="1.0" encoding="utf-8"?>
<p:tagLst xmlns:a="http://schemas.openxmlformats.org/drawingml/2006/main" xmlns:r="http://schemas.openxmlformats.org/officeDocument/2006/relationships" xmlns:p="http://schemas.openxmlformats.org/presentationml/2006/main">
  <p:tag name="NUM" val="18"/>
</p:tagLst>
</file>

<file path=ppt/tags/tag44.xml><?xml version="1.0" encoding="utf-8"?>
<p:tagLst xmlns:a="http://schemas.openxmlformats.org/drawingml/2006/main" xmlns:r="http://schemas.openxmlformats.org/officeDocument/2006/relationships" xmlns:p="http://schemas.openxmlformats.org/presentationml/2006/main">
  <p:tag name="NUM" val="19"/>
</p:tagLst>
</file>

<file path=ppt/tags/tag45.xml><?xml version="1.0" encoding="utf-8"?>
<p:tagLst xmlns:a="http://schemas.openxmlformats.org/drawingml/2006/main" xmlns:r="http://schemas.openxmlformats.org/officeDocument/2006/relationships" xmlns:p="http://schemas.openxmlformats.org/presentationml/2006/main">
  <p:tag name="NUM" val="20"/>
</p:tagLst>
</file>

<file path=ppt/tags/tag46.xml><?xml version="1.0" encoding="utf-8"?>
<p:tagLst xmlns:a="http://schemas.openxmlformats.org/drawingml/2006/main" xmlns:r="http://schemas.openxmlformats.org/officeDocument/2006/relationships" xmlns:p="http://schemas.openxmlformats.org/presentationml/2006/main">
  <p:tag name="NUM" val="21"/>
</p:tagLst>
</file>

<file path=ppt/tags/tag47.xml><?xml version="1.0" encoding="utf-8"?>
<p:tagLst xmlns:a="http://schemas.openxmlformats.org/drawingml/2006/main" xmlns:r="http://schemas.openxmlformats.org/officeDocument/2006/relationships" xmlns:p="http://schemas.openxmlformats.org/presentationml/2006/main">
  <p:tag name="NUM" val="22"/>
</p:tagLst>
</file>

<file path=ppt/tags/tag48.xml><?xml version="1.0" encoding="utf-8"?>
<p:tagLst xmlns:a="http://schemas.openxmlformats.org/drawingml/2006/main" xmlns:r="http://schemas.openxmlformats.org/officeDocument/2006/relationships" xmlns:p="http://schemas.openxmlformats.org/presentationml/2006/main">
  <p:tag name="NUM" val="23"/>
</p:tagLst>
</file>

<file path=ppt/tags/tag49.xml><?xml version="1.0" encoding="utf-8"?>
<p:tagLst xmlns:a="http://schemas.openxmlformats.org/drawingml/2006/main" xmlns:r="http://schemas.openxmlformats.org/officeDocument/2006/relationships" xmlns:p="http://schemas.openxmlformats.org/presentationml/2006/main">
  <p:tag name="NUM" val="2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5"/>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8"/>
</p:tagLst>
</file>

<file path=ppt/tags/tag59.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10"/>
</p:tagLst>
</file>

<file path=ppt/tags/tag61.xml><?xml version="1.0" encoding="utf-8"?>
<p:tagLst xmlns:a="http://schemas.openxmlformats.org/drawingml/2006/main" xmlns:r="http://schemas.openxmlformats.org/officeDocument/2006/relationships" xmlns:p="http://schemas.openxmlformats.org/presentationml/2006/main">
  <p:tag name="NUM" val="11"/>
</p:tagLst>
</file>

<file path=ppt/tags/tag62.xml><?xml version="1.0" encoding="utf-8"?>
<p:tagLst xmlns:a="http://schemas.openxmlformats.org/drawingml/2006/main" xmlns:r="http://schemas.openxmlformats.org/officeDocument/2006/relationships" xmlns:p="http://schemas.openxmlformats.org/presentationml/2006/main">
  <p:tag name="NUM" val="12"/>
</p:tagLst>
</file>

<file path=ppt/tags/tag63.xml><?xml version="1.0" encoding="utf-8"?>
<p:tagLst xmlns:a="http://schemas.openxmlformats.org/drawingml/2006/main" xmlns:r="http://schemas.openxmlformats.org/officeDocument/2006/relationships" xmlns:p="http://schemas.openxmlformats.org/presentationml/2006/main">
  <p:tag name="NUM" val="13"/>
</p:tagLst>
</file>

<file path=ppt/tags/tag64.xml><?xml version="1.0" encoding="utf-8"?>
<p:tagLst xmlns:a="http://schemas.openxmlformats.org/drawingml/2006/main" xmlns:r="http://schemas.openxmlformats.org/officeDocument/2006/relationships" xmlns:p="http://schemas.openxmlformats.org/presentationml/2006/main">
  <p:tag name="NUM" val="14"/>
</p:tagLst>
</file>

<file path=ppt/tags/tag65.xml><?xml version="1.0" encoding="utf-8"?>
<p:tagLst xmlns:a="http://schemas.openxmlformats.org/drawingml/2006/main" xmlns:r="http://schemas.openxmlformats.org/officeDocument/2006/relationships" xmlns:p="http://schemas.openxmlformats.org/presentationml/2006/main">
  <p:tag name="NUM" val="15"/>
</p:tagLst>
</file>

<file path=ppt/tags/tag66.xml><?xml version="1.0" encoding="utf-8"?>
<p:tagLst xmlns:a="http://schemas.openxmlformats.org/drawingml/2006/main" xmlns:r="http://schemas.openxmlformats.org/officeDocument/2006/relationships" xmlns:p="http://schemas.openxmlformats.org/presentationml/2006/main">
  <p:tag name="NUM" val="16"/>
</p:tagLst>
</file>

<file path=ppt/tags/tag67.xml><?xml version="1.0" encoding="utf-8"?>
<p:tagLst xmlns:a="http://schemas.openxmlformats.org/drawingml/2006/main" xmlns:r="http://schemas.openxmlformats.org/officeDocument/2006/relationships" xmlns:p="http://schemas.openxmlformats.org/presentationml/2006/main">
  <p:tag name="NUM" val="17"/>
</p:tagLst>
</file>

<file path=ppt/tags/tag68.xml><?xml version="1.0" encoding="utf-8"?>
<p:tagLst xmlns:a="http://schemas.openxmlformats.org/drawingml/2006/main" xmlns:r="http://schemas.openxmlformats.org/officeDocument/2006/relationships" xmlns:p="http://schemas.openxmlformats.org/presentationml/2006/main">
  <p:tag name="NUM" val="18"/>
</p:tagLst>
</file>

<file path=ppt/tags/tag69.xml><?xml version="1.0" encoding="utf-8"?>
<p:tagLst xmlns:a="http://schemas.openxmlformats.org/drawingml/2006/main" xmlns:r="http://schemas.openxmlformats.org/officeDocument/2006/relationships" xmlns:p="http://schemas.openxmlformats.org/presentationml/2006/main">
  <p:tag name="NUM" val="19"/>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20"/>
</p:tagLst>
</file>

<file path=ppt/tags/tag71.xml><?xml version="1.0" encoding="utf-8"?>
<p:tagLst xmlns:a="http://schemas.openxmlformats.org/drawingml/2006/main" xmlns:r="http://schemas.openxmlformats.org/officeDocument/2006/relationships" xmlns:p="http://schemas.openxmlformats.org/presentationml/2006/main">
  <p:tag name="NUM" val="21"/>
</p:tagLst>
</file>

<file path=ppt/tags/tag72.xml><?xml version="1.0" encoding="utf-8"?>
<p:tagLst xmlns:a="http://schemas.openxmlformats.org/drawingml/2006/main" xmlns:r="http://schemas.openxmlformats.org/officeDocument/2006/relationships" xmlns:p="http://schemas.openxmlformats.org/presentationml/2006/main">
  <p:tag name="NUM" val="2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NUM" val="9"/>
</p:tagLst>
</file>

<file path=ppt/tags/tag82.xml><?xml version="1.0" encoding="utf-8"?>
<p:tagLst xmlns:a="http://schemas.openxmlformats.org/drawingml/2006/main" xmlns:r="http://schemas.openxmlformats.org/officeDocument/2006/relationships" xmlns:p="http://schemas.openxmlformats.org/presentationml/2006/main">
  <p:tag name="NUM" val="10"/>
</p:tagLst>
</file>

<file path=ppt/tags/tag83.xml><?xml version="1.0" encoding="utf-8"?>
<p:tagLst xmlns:a="http://schemas.openxmlformats.org/drawingml/2006/main" xmlns:r="http://schemas.openxmlformats.org/officeDocument/2006/relationships" xmlns:p="http://schemas.openxmlformats.org/presentationml/2006/main">
  <p:tag name="NUM" val="11"/>
</p:tagLst>
</file>

<file path=ppt/tags/tag84.xml><?xml version="1.0" encoding="utf-8"?>
<p:tagLst xmlns:a="http://schemas.openxmlformats.org/drawingml/2006/main" xmlns:r="http://schemas.openxmlformats.org/officeDocument/2006/relationships" xmlns:p="http://schemas.openxmlformats.org/presentationml/2006/main">
  <p:tag name="NUM" val="12"/>
</p:tagLst>
</file>

<file path=ppt/tags/tag85.xml><?xml version="1.0" encoding="utf-8"?>
<p:tagLst xmlns:a="http://schemas.openxmlformats.org/drawingml/2006/main" xmlns:r="http://schemas.openxmlformats.org/officeDocument/2006/relationships" xmlns:p="http://schemas.openxmlformats.org/presentationml/2006/main">
  <p:tag name="NUM" val="13"/>
</p:tagLst>
</file>

<file path=ppt/tags/tag86.xml><?xml version="1.0" encoding="utf-8"?>
<p:tagLst xmlns:a="http://schemas.openxmlformats.org/drawingml/2006/main" xmlns:r="http://schemas.openxmlformats.org/officeDocument/2006/relationships" xmlns:p="http://schemas.openxmlformats.org/presentationml/2006/main">
  <p:tag name="NUM" val="14"/>
</p:tagLst>
</file>

<file path=ppt/tags/tag87.xml><?xml version="1.0" encoding="utf-8"?>
<p:tagLst xmlns:a="http://schemas.openxmlformats.org/drawingml/2006/main" xmlns:r="http://schemas.openxmlformats.org/officeDocument/2006/relationships" xmlns:p="http://schemas.openxmlformats.org/presentationml/2006/main">
  <p:tag name="NUM" val="15"/>
</p:tagLst>
</file>

<file path=ppt/tags/tag88.xml><?xml version="1.0" encoding="utf-8"?>
<p:tagLst xmlns:a="http://schemas.openxmlformats.org/drawingml/2006/main" xmlns:r="http://schemas.openxmlformats.org/officeDocument/2006/relationships" xmlns:p="http://schemas.openxmlformats.org/presentationml/2006/main">
  <p:tag name="NUM" val="16"/>
</p:tagLst>
</file>

<file path=ppt/tags/tag89.xml><?xml version="1.0" encoding="utf-8"?>
<p:tagLst xmlns:a="http://schemas.openxmlformats.org/drawingml/2006/main" xmlns:r="http://schemas.openxmlformats.org/officeDocument/2006/relationships" xmlns:p="http://schemas.openxmlformats.org/presentationml/2006/main">
  <p:tag name="NUM" val="17"/>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18"/>
</p:tagLst>
</file>

<file path=ppt/tags/tag91.xml><?xml version="1.0" encoding="utf-8"?>
<p:tagLst xmlns:a="http://schemas.openxmlformats.org/drawingml/2006/main" xmlns:r="http://schemas.openxmlformats.org/officeDocument/2006/relationships" xmlns:p="http://schemas.openxmlformats.org/presentationml/2006/main">
  <p:tag name="NUM" val="19"/>
</p:tagLst>
</file>

<file path=ppt/tags/tag92.xml><?xml version="1.0" encoding="utf-8"?>
<p:tagLst xmlns:a="http://schemas.openxmlformats.org/drawingml/2006/main" xmlns:r="http://schemas.openxmlformats.org/officeDocument/2006/relationships" xmlns:p="http://schemas.openxmlformats.org/presentationml/2006/main">
  <p:tag name="NUM" val="20"/>
</p:tagLst>
</file>

<file path=ppt/tags/tag93.xml><?xml version="1.0" encoding="utf-8"?>
<p:tagLst xmlns:a="http://schemas.openxmlformats.org/drawingml/2006/main" xmlns:r="http://schemas.openxmlformats.org/officeDocument/2006/relationships" xmlns:p="http://schemas.openxmlformats.org/presentationml/2006/main">
  <p:tag name="NUM" val="21"/>
</p:tagLst>
</file>

<file path=ppt/tags/tag94.xml><?xml version="1.0" encoding="utf-8"?>
<p:tagLst xmlns:a="http://schemas.openxmlformats.org/drawingml/2006/main" xmlns:r="http://schemas.openxmlformats.org/officeDocument/2006/relationships" xmlns:p="http://schemas.openxmlformats.org/presentationml/2006/main">
  <p:tag name="NUM" val="22"/>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912</TotalTime>
  <Words>1173</Words>
  <Application>Microsoft Office PowerPoint</Application>
  <PresentationFormat>Widescreen</PresentationFormat>
  <Paragraphs>160</Paragraphs>
  <Slides>21</Slides>
  <Notes>0</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Wingdings</vt:lpstr>
      <vt:lpstr>Wingdings 3</vt:lpstr>
      <vt:lpstr>Ion Boardroom</vt:lpstr>
      <vt:lpstr>Les Maths – Semaine 4</vt:lpstr>
      <vt:lpstr>PowerPoint Presentation</vt:lpstr>
      <vt:lpstr>PowerPoint Presentation</vt:lpstr>
      <vt:lpstr>PowerPoint Presentation</vt:lpstr>
      <vt:lpstr>PowerPoint Presentation</vt:lpstr>
      <vt:lpstr>Centre 1 – Un pictogramme  </vt:lpstr>
      <vt:lpstr>Centre 1 – Un pictogramme  </vt:lpstr>
      <vt:lpstr>Centre 1 – Un pictogramme  </vt:lpstr>
      <vt:lpstr>Centre 1 – Un pictogramme  </vt:lpstr>
      <vt:lpstr>Centre 1 – Un pictogramme  </vt:lpstr>
      <vt:lpstr>Centre 1 – Un pictogramme  </vt:lpstr>
      <vt:lpstr>Centre 2 – Chasse au trésor numérique  </vt:lpstr>
      <vt:lpstr>Centre 2 – Chasse au trésor numérique  </vt:lpstr>
      <vt:lpstr>Centre 3 – Mots de la semaine </vt:lpstr>
      <vt:lpstr>Centre 3 – Mots de la semaine </vt:lpstr>
      <vt:lpstr>Centre 3 – Mots de la semaine</vt:lpstr>
      <vt:lpstr>Centre 4 – Le calendrier! </vt:lpstr>
      <vt:lpstr>Centre 4 – Le calendrier! </vt:lpstr>
      <vt:lpstr>Centre 4 – Le calendrier! </vt:lpstr>
      <vt:lpstr>Centre 4 – Le calendrier!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Maths – Semaine 4</dc:title>
  <dc:creator>Gamble, Rebecca (ASD-S)</dc:creator>
  <cp:lastModifiedBy>Gamble, Rebecca (ASD-S)</cp:lastModifiedBy>
  <cp:revision>75</cp:revision>
  <dcterms:created xsi:type="dcterms:W3CDTF">2020-04-28T16:51:42Z</dcterms:created>
  <dcterms:modified xsi:type="dcterms:W3CDTF">2020-05-03T14:25:47Z</dcterms:modified>
</cp:coreProperties>
</file>